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92" r:id="rId3"/>
    <p:sldId id="293" r:id="rId4"/>
    <p:sldId id="294" r:id="rId5"/>
    <p:sldId id="295" r:id="rId6"/>
    <p:sldId id="296" r:id="rId7"/>
    <p:sldId id="297" r:id="rId8"/>
    <p:sldId id="298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09" autoAdjust="0"/>
    <p:restoredTop sz="94625" autoAdjust="0"/>
  </p:normalViewPr>
  <p:slideViewPr>
    <p:cSldViewPr snapToGrid="0" showGuides="1">
      <p:cViewPr varScale="1">
        <p:scale>
          <a:sx n="119" d="100"/>
          <a:sy n="119" d="100"/>
        </p:scale>
        <p:origin x="132" y="162"/>
      </p:cViewPr>
      <p:guideLst>
        <p:guide orient="horz" pos="2160"/>
        <p:guide pos="7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254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image" Target="../media/image1.jpeg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0" Type="http://schemas.openxmlformats.org/officeDocument/2006/relationships/tags" Target="../tags/tag74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8" Type="http://schemas.openxmlformats.org/officeDocument/2006/relationships/tags" Target="../tags/tag91.xml"/><Relationship Id="rId17" Type="http://schemas.openxmlformats.org/officeDocument/2006/relationships/tags" Target="../tags/tag90.xml"/><Relationship Id="rId16" Type="http://schemas.openxmlformats.org/officeDocument/2006/relationships/tags" Target="../tags/tag89.xml"/><Relationship Id="rId15" Type="http://schemas.openxmlformats.org/officeDocument/2006/relationships/tags" Target="../tags/tag88.xml"/><Relationship Id="rId14" Type="http://schemas.openxmlformats.org/officeDocument/2006/relationships/tags" Target="../tags/tag87.xml"/><Relationship Id="rId13" Type="http://schemas.openxmlformats.org/officeDocument/2006/relationships/tags" Target="../tags/tag86.xml"/><Relationship Id="rId12" Type="http://schemas.openxmlformats.org/officeDocument/2006/relationships/tags" Target="../tags/tag85.xml"/><Relationship Id="rId11" Type="http://schemas.openxmlformats.org/officeDocument/2006/relationships/tags" Target="../tags/tag84.xml"/><Relationship Id="rId10" Type="http://schemas.openxmlformats.org/officeDocument/2006/relationships/tags" Target="../tags/tag8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5459657" cy="6858001"/>
          </a:xfrm>
          <a:custGeom>
            <a:avLst/>
            <a:gdLst>
              <a:gd name="connsiteX0" fmla="*/ 0 w 5459657"/>
              <a:gd name="connsiteY0" fmla="*/ 0 h 6858001"/>
              <a:gd name="connsiteX1" fmla="*/ 694817 w 5459657"/>
              <a:gd name="connsiteY1" fmla="*/ 0 h 6858001"/>
              <a:gd name="connsiteX2" fmla="*/ 2472691 w 5459657"/>
              <a:gd name="connsiteY2" fmla="*/ 0 h 6858001"/>
              <a:gd name="connsiteX3" fmla="*/ 3167508 w 5459657"/>
              <a:gd name="connsiteY3" fmla="*/ 0 h 6858001"/>
              <a:gd name="connsiteX4" fmla="*/ 5459657 w 5459657"/>
              <a:gd name="connsiteY4" fmla="*/ 6858001 h 6858001"/>
              <a:gd name="connsiteX5" fmla="*/ 5230068 w 5459657"/>
              <a:gd name="connsiteY5" fmla="*/ 6858001 h 6858001"/>
              <a:gd name="connsiteX6" fmla="*/ 4764840 w 5459657"/>
              <a:gd name="connsiteY6" fmla="*/ 6858001 h 6858001"/>
              <a:gd name="connsiteX7" fmla="*/ 4535251 w 5459657"/>
              <a:gd name="connsiteY7" fmla="*/ 6858001 h 6858001"/>
              <a:gd name="connsiteX8" fmla="*/ 1247185 w 5459657"/>
              <a:gd name="connsiteY8" fmla="*/ 6858001 h 6858001"/>
              <a:gd name="connsiteX9" fmla="*/ 694817 w 5459657"/>
              <a:gd name="connsiteY9" fmla="*/ 6858001 h 6858001"/>
              <a:gd name="connsiteX10" fmla="*/ 552368 w 5459657"/>
              <a:gd name="connsiteY10" fmla="*/ 6858001 h 6858001"/>
              <a:gd name="connsiteX11" fmla="*/ 0 w 5459657"/>
              <a:gd name="connsiteY11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59657" h="6858001">
                <a:moveTo>
                  <a:pt x="0" y="0"/>
                </a:moveTo>
                <a:lnTo>
                  <a:pt x="694817" y="0"/>
                </a:lnTo>
                <a:lnTo>
                  <a:pt x="2472691" y="0"/>
                </a:lnTo>
                <a:lnTo>
                  <a:pt x="3167508" y="0"/>
                </a:lnTo>
                <a:lnTo>
                  <a:pt x="5459657" y="6858001"/>
                </a:lnTo>
                <a:lnTo>
                  <a:pt x="5230068" y="6858001"/>
                </a:lnTo>
                <a:lnTo>
                  <a:pt x="4764840" y="6858001"/>
                </a:lnTo>
                <a:lnTo>
                  <a:pt x="4535251" y="6858001"/>
                </a:lnTo>
                <a:lnTo>
                  <a:pt x="1247185" y="6858001"/>
                </a:lnTo>
                <a:lnTo>
                  <a:pt x="694817" y="6858001"/>
                </a:lnTo>
                <a:lnTo>
                  <a:pt x="552368" y="6858001"/>
                </a:lnTo>
                <a:lnTo>
                  <a:pt x="0" y="6858001"/>
                </a:lnTo>
                <a:close/>
              </a:path>
            </a:pathLst>
          </a:custGeom>
          <a:gradFill flip="none" rotWithShape="1">
            <a:gsLst>
              <a:gs pos="4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0" y="512762"/>
            <a:ext cx="4408580" cy="6345238"/>
          </a:xfrm>
          <a:custGeom>
            <a:avLst/>
            <a:gdLst>
              <a:gd name="connsiteX0" fmla="*/ 0 w 4408580"/>
              <a:gd name="connsiteY0" fmla="*/ 0 h 6345238"/>
              <a:gd name="connsiteX1" fmla="*/ 2287811 w 4408580"/>
              <a:gd name="connsiteY1" fmla="*/ 0 h 6345238"/>
              <a:gd name="connsiteX2" fmla="*/ 4408580 w 4408580"/>
              <a:gd name="connsiteY2" fmla="*/ 6345238 h 6345238"/>
              <a:gd name="connsiteX3" fmla="*/ 4196157 w 4408580"/>
              <a:gd name="connsiteY3" fmla="*/ 6345238 h 6345238"/>
              <a:gd name="connsiteX4" fmla="*/ 511068 w 4408580"/>
              <a:gd name="connsiteY4" fmla="*/ 6345238 h 6345238"/>
              <a:gd name="connsiteX5" fmla="*/ 0 w 4408580"/>
              <a:gd name="connsiteY5" fmla="*/ 6345238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8580" h="6345238">
                <a:moveTo>
                  <a:pt x="0" y="0"/>
                </a:moveTo>
                <a:lnTo>
                  <a:pt x="2287811" y="0"/>
                </a:lnTo>
                <a:lnTo>
                  <a:pt x="4408580" y="6345238"/>
                </a:lnTo>
                <a:lnTo>
                  <a:pt x="4196157" y="6345238"/>
                </a:lnTo>
                <a:lnTo>
                  <a:pt x="511068" y="6345238"/>
                </a:lnTo>
                <a:lnTo>
                  <a:pt x="0" y="6345238"/>
                </a:lnTo>
                <a:close/>
              </a:path>
            </a:pathLst>
          </a:custGeom>
        </p:spPr>
      </p:pic>
      <p:sp>
        <p:nvSpPr>
          <p:cNvPr id="22" name="任意多边形: 形状 21"/>
          <p:cNvSpPr/>
          <p:nvPr userDrawn="1">
            <p:custDataLst>
              <p:tags r:id="rId6"/>
            </p:custDataLst>
          </p:nvPr>
        </p:nvSpPr>
        <p:spPr>
          <a:xfrm>
            <a:off x="0" y="512762"/>
            <a:ext cx="4408580" cy="6345238"/>
          </a:xfrm>
          <a:custGeom>
            <a:avLst/>
            <a:gdLst>
              <a:gd name="connsiteX0" fmla="*/ 0 w 4408580"/>
              <a:gd name="connsiteY0" fmla="*/ 0 h 6345238"/>
              <a:gd name="connsiteX1" fmla="*/ 2287811 w 4408580"/>
              <a:gd name="connsiteY1" fmla="*/ 0 h 6345238"/>
              <a:gd name="connsiteX2" fmla="*/ 4408580 w 4408580"/>
              <a:gd name="connsiteY2" fmla="*/ 6345238 h 6345238"/>
              <a:gd name="connsiteX3" fmla="*/ 4196157 w 4408580"/>
              <a:gd name="connsiteY3" fmla="*/ 6345238 h 6345238"/>
              <a:gd name="connsiteX4" fmla="*/ 511068 w 4408580"/>
              <a:gd name="connsiteY4" fmla="*/ 6345238 h 6345238"/>
              <a:gd name="connsiteX5" fmla="*/ 0 w 4408580"/>
              <a:gd name="connsiteY5" fmla="*/ 6345238 h 634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8580" h="6345238">
                <a:moveTo>
                  <a:pt x="0" y="0"/>
                </a:moveTo>
                <a:lnTo>
                  <a:pt x="2287811" y="0"/>
                </a:lnTo>
                <a:lnTo>
                  <a:pt x="4408580" y="6345238"/>
                </a:lnTo>
                <a:lnTo>
                  <a:pt x="4196157" y="6345238"/>
                </a:lnTo>
                <a:lnTo>
                  <a:pt x="511068" y="6345238"/>
                </a:lnTo>
                <a:lnTo>
                  <a:pt x="0" y="6345238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0000"/>
                </a:schemeClr>
              </a:gs>
              <a:gs pos="96330">
                <a:schemeClr val="accent1">
                  <a:lumMod val="75000"/>
                </a:schemeClr>
              </a:gs>
              <a:gs pos="51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426963" y="4395769"/>
            <a:ext cx="2743200" cy="1081088"/>
          </a:xfrm>
        </p:spPr>
        <p:txBody>
          <a:bodyPr wrap="square" anchor="b">
            <a:normAutofit/>
          </a:bodyPr>
          <a:lstStyle>
            <a:lvl1pPr algn="ctr">
              <a:defRPr sz="5400">
                <a:solidFill>
                  <a:srgbClr val="FFFFFF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8" name="任意多边形: 形状 27"/>
          <p:cNvSpPr/>
          <p:nvPr userDrawn="1">
            <p:custDataLst>
              <p:tags r:id="rId11"/>
            </p:custDataLst>
          </p:nvPr>
        </p:nvSpPr>
        <p:spPr>
          <a:xfrm flipV="1">
            <a:off x="10948378" y="0"/>
            <a:ext cx="1243623" cy="3720867"/>
          </a:xfrm>
          <a:custGeom>
            <a:avLst/>
            <a:gdLst>
              <a:gd name="connsiteX0" fmla="*/ 0 w 1243623"/>
              <a:gd name="connsiteY0" fmla="*/ 3720867 h 3720867"/>
              <a:gd name="connsiteX1" fmla="*/ 1243623 w 1243623"/>
              <a:gd name="connsiteY1" fmla="*/ 3720867 h 3720867"/>
              <a:gd name="connsiteX2" fmla="*/ 1243623 w 1243623"/>
              <a:gd name="connsiteY2" fmla="*/ 0 h 372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3623" h="3720867">
                <a:moveTo>
                  <a:pt x="0" y="3720867"/>
                </a:moveTo>
                <a:lnTo>
                  <a:pt x="1243623" y="3720867"/>
                </a:lnTo>
                <a:lnTo>
                  <a:pt x="1243623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 userDrawn="1">
            <p:custDataLst>
              <p:tags r:id="rId3"/>
            </p:custDataLst>
          </p:nvPr>
        </p:nvSpPr>
        <p:spPr>
          <a:xfrm flipH="1">
            <a:off x="0" y="6021389"/>
            <a:ext cx="1243623" cy="836611"/>
          </a:xfrm>
          <a:custGeom>
            <a:avLst/>
            <a:gdLst>
              <a:gd name="connsiteX0" fmla="*/ 1243623 w 1243623"/>
              <a:gd name="connsiteY0" fmla="*/ 0 h 836611"/>
              <a:gd name="connsiteX1" fmla="*/ 279620 w 1243623"/>
              <a:gd name="connsiteY1" fmla="*/ 0 h 836611"/>
              <a:gd name="connsiteX2" fmla="*/ 0 w 1243623"/>
              <a:gd name="connsiteY2" fmla="*/ 836611 h 836611"/>
              <a:gd name="connsiteX3" fmla="*/ 1243623 w 1243623"/>
              <a:gd name="connsiteY3" fmla="*/ 836611 h 836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3623" h="836611">
                <a:moveTo>
                  <a:pt x="1243623" y="0"/>
                </a:moveTo>
                <a:lnTo>
                  <a:pt x="279620" y="0"/>
                </a:lnTo>
                <a:lnTo>
                  <a:pt x="0" y="836611"/>
                </a:lnTo>
                <a:lnTo>
                  <a:pt x="1243623" y="83661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4"/>
            </p:custDataLst>
          </p:nvPr>
        </p:nvSpPr>
        <p:spPr>
          <a:xfrm flipH="1">
            <a:off x="6514565" y="0"/>
            <a:ext cx="5677435" cy="5248275"/>
          </a:xfrm>
          <a:custGeom>
            <a:avLst/>
            <a:gdLst>
              <a:gd name="connsiteX0" fmla="*/ 5677435 w 5677435"/>
              <a:gd name="connsiteY0" fmla="*/ 0 h 5248275"/>
              <a:gd name="connsiteX1" fmla="*/ 0 w 5677435"/>
              <a:gd name="connsiteY1" fmla="*/ 0 h 5248275"/>
              <a:gd name="connsiteX2" fmla="*/ 0 w 5677435"/>
              <a:gd name="connsiteY2" fmla="*/ 5248275 h 5248275"/>
              <a:gd name="connsiteX3" fmla="*/ 3923304 w 5677435"/>
              <a:gd name="connsiteY3" fmla="*/ 5248275 h 5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7435" h="5248275">
                <a:moveTo>
                  <a:pt x="5677435" y="0"/>
                </a:moveTo>
                <a:lnTo>
                  <a:pt x="0" y="0"/>
                </a:lnTo>
                <a:lnTo>
                  <a:pt x="0" y="5248275"/>
                </a:lnTo>
                <a:lnTo>
                  <a:pt x="3923304" y="5248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5"/>
            </p:custDataLst>
          </p:nvPr>
        </p:nvSpPr>
        <p:spPr>
          <a:xfrm flipH="1">
            <a:off x="5452745" y="0"/>
            <a:ext cx="6739255" cy="6858000"/>
          </a:xfrm>
          <a:custGeom>
            <a:avLst/>
            <a:gdLst>
              <a:gd name="connsiteX0" fmla="*/ 6290730 w 6290730"/>
              <a:gd name="connsiteY0" fmla="*/ 0 h 6858000"/>
              <a:gd name="connsiteX1" fmla="*/ 5475355 w 6290730"/>
              <a:gd name="connsiteY1" fmla="*/ 0 h 6858000"/>
              <a:gd name="connsiteX2" fmla="*/ 4784973 w 6290730"/>
              <a:gd name="connsiteY2" fmla="*/ 0 h 6858000"/>
              <a:gd name="connsiteX3" fmla="*/ 3969597 w 6290730"/>
              <a:gd name="connsiteY3" fmla="*/ 0 h 6858000"/>
              <a:gd name="connsiteX4" fmla="*/ 2006598 w 6290730"/>
              <a:gd name="connsiteY4" fmla="*/ 0 h 6858000"/>
              <a:gd name="connsiteX5" fmla="*/ 1191223 w 6290730"/>
              <a:gd name="connsiteY5" fmla="*/ 0 h 6858000"/>
              <a:gd name="connsiteX6" fmla="*/ 500840 w 6290730"/>
              <a:gd name="connsiteY6" fmla="*/ 0 h 6858000"/>
              <a:gd name="connsiteX7" fmla="*/ 0 w 6290730"/>
              <a:gd name="connsiteY7" fmla="*/ 0 h 6858000"/>
              <a:gd name="connsiteX8" fmla="*/ 0 w 6290730"/>
              <a:gd name="connsiteY8" fmla="*/ 6858000 h 6858000"/>
              <a:gd name="connsiteX9" fmla="*/ 4027590 w 629073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90730" h="6858000">
                <a:moveTo>
                  <a:pt x="6290730" y="0"/>
                </a:moveTo>
                <a:lnTo>
                  <a:pt x="5475355" y="0"/>
                </a:lnTo>
                <a:lnTo>
                  <a:pt x="4784973" y="0"/>
                </a:lnTo>
                <a:lnTo>
                  <a:pt x="3969597" y="0"/>
                </a:lnTo>
                <a:lnTo>
                  <a:pt x="2006598" y="0"/>
                </a:lnTo>
                <a:lnTo>
                  <a:pt x="1191223" y="0"/>
                </a:lnTo>
                <a:lnTo>
                  <a:pt x="500840" y="0"/>
                </a:lnTo>
                <a:lnTo>
                  <a:pt x="0" y="0"/>
                </a:lnTo>
                <a:lnTo>
                  <a:pt x="0" y="6858000"/>
                </a:lnTo>
                <a:lnTo>
                  <a:pt x="4027590" y="6858000"/>
                </a:lnTo>
                <a:close/>
              </a:path>
            </a:pathLst>
          </a:custGeom>
          <a:gradFill flip="none" rotWithShape="1">
            <a:gsLst>
              <a:gs pos="39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日期占位符 3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7" name="Text Placeholder 16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1016000" y="1651000"/>
            <a:ext cx="6097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10"/>
            </p:custDataLst>
          </p:nvPr>
        </p:nvSpPr>
        <p:spPr>
          <a:xfrm>
            <a:off x="1016000" y="2159000"/>
            <a:ext cx="6352646" cy="2540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1" spc="0"/>
            </a:lvl1pPr>
          </a:lstStyle>
          <a:p>
            <a:r>
              <a:rPr lang="zh-CN" altLang="en-US" dirty="0"/>
              <a:t>单击此处
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90" hasCustomPrompt="1"/>
            <p:custDataLst>
              <p:tags r:id="rId11"/>
            </p:custDataLst>
          </p:nvPr>
        </p:nvSpPr>
        <p:spPr>
          <a:xfrm>
            <a:off x="1016000" y="4749800"/>
            <a:ext cx="2540882" cy="533400"/>
          </a:xfrm>
        </p:spPr>
        <p:txBody>
          <a:bodyPr vert="horz" wrap="square" lIns="0" tIns="0" rIns="0" bIns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: 形状 38"/>
          <p:cNvSpPr/>
          <p:nvPr userDrawn="1">
            <p:custDataLst>
              <p:tags r:id="rId3"/>
            </p:custDataLst>
          </p:nvPr>
        </p:nvSpPr>
        <p:spPr>
          <a:xfrm>
            <a:off x="11271318" y="6021388"/>
            <a:ext cx="920683" cy="836612"/>
          </a:xfrm>
          <a:custGeom>
            <a:avLst/>
            <a:gdLst>
              <a:gd name="connsiteX0" fmla="*/ 279621 w 920683"/>
              <a:gd name="connsiteY0" fmla="*/ 0 h 836612"/>
              <a:gd name="connsiteX1" fmla="*/ 920683 w 920683"/>
              <a:gd name="connsiteY1" fmla="*/ 0 h 836612"/>
              <a:gd name="connsiteX2" fmla="*/ 920683 w 920683"/>
              <a:gd name="connsiteY2" fmla="*/ 836612 h 836612"/>
              <a:gd name="connsiteX3" fmla="*/ 0 w 920683"/>
              <a:gd name="connsiteY3" fmla="*/ 836612 h 83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683" h="836612">
                <a:moveTo>
                  <a:pt x="279621" y="0"/>
                </a:moveTo>
                <a:lnTo>
                  <a:pt x="920683" y="0"/>
                </a:lnTo>
                <a:lnTo>
                  <a:pt x="920683" y="836612"/>
                </a:lnTo>
                <a:lnTo>
                  <a:pt x="0" y="83661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任意多边形: 形状 44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5761787" cy="6858000"/>
          </a:xfrm>
          <a:custGeom>
            <a:avLst/>
            <a:gdLst>
              <a:gd name="connsiteX0" fmla="*/ 0 w 5761787"/>
              <a:gd name="connsiteY0" fmla="*/ 0 h 6858000"/>
              <a:gd name="connsiteX1" fmla="*/ 261715 w 5761787"/>
              <a:gd name="connsiteY1" fmla="*/ 0 h 6858000"/>
              <a:gd name="connsiteX2" fmla="*/ 400565 w 5761787"/>
              <a:gd name="connsiteY2" fmla="*/ 0 h 6858000"/>
              <a:gd name="connsiteX3" fmla="*/ 662280 w 5761787"/>
              <a:gd name="connsiteY3" fmla="*/ 0 h 6858000"/>
              <a:gd name="connsiteX4" fmla="*/ 1215940 w 5761787"/>
              <a:gd name="connsiteY4" fmla="*/ 0 h 6858000"/>
              <a:gd name="connsiteX5" fmla="*/ 1477655 w 5761787"/>
              <a:gd name="connsiteY5" fmla="*/ 0 h 6858000"/>
              <a:gd name="connsiteX6" fmla="*/ 3178939 w 5761787"/>
              <a:gd name="connsiteY6" fmla="*/ 0 h 6858000"/>
              <a:gd name="connsiteX7" fmla="*/ 3440654 w 5761787"/>
              <a:gd name="connsiteY7" fmla="*/ 0 h 6858000"/>
              <a:gd name="connsiteX8" fmla="*/ 3994315 w 5761787"/>
              <a:gd name="connsiteY8" fmla="*/ 0 h 6858000"/>
              <a:gd name="connsiteX9" fmla="*/ 4256030 w 5761787"/>
              <a:gd name="connsiteY9" fmla="*/ 0 h 6858000"/>
              <a:gd name="connsiteX10" fmla="*/ 4684697 w 5761787"/>
              <a:gd name="connsiteY10" fmla="*/ 0 h 6858000"/>
              <a:gd name="connsiteX11" fmla="*/ 4946412 w 5761787"/>
              <a:gd name="connsiteY11" fmla="*/ 0 h 6858000"/>
              <a:gd name="connsiteX12" fmla="*/ 5500072 w 5761787"/>
              <a:gd name="connsiteY12" fmla="*/ 0 h 6858000"/>
              <a:gd name="connsiteX13" fmla="*/ 5761787 w 5761787"/>
              <a:gd name="connsiteY13" fmla="*/ 0 h 6858000"/>
              <a:gd name="connsiteX14" fmla="*/ 3498647 w 5761787"/>
              <a:gd name="connsiteY14" fmla="*/ 6858000 h 6858000"/>
              <a:gd name="connsiteX15" fmla="*/ 3236932 w 5761787"/>
              <a:gd name="connsiteY15" fmla="*/ 6858000 h 6858000"/>
              <a:gd name="connsiteX16" fmla="*/ 261715 w 5761787"/>
              <a:gd name="connsiteY16" fmla="*/ 6858000 h 6858000"/>
              <a:gd name="connsiteX17" fmla="*/ 0 w 5761787"/>
              <a:gd name="connsiteY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61787" h="6858000">
                <a:moveTo>
                  <a:pt x="0" y="0"/>
                </a:moveTo>
                <a:lnTo>
                  <a:pt x="261715" y="0"/>
                </a:lnTo>
                <a:lnTo>
                  <a:pt x="400565" y="0"/>
                </a:lnTo>
                <a:lnTo>
                  <a:pt x="662280" y="0"/>
                </a:lnTo>
                <a:lnTo>
                  <a:pt x="1215940" y="0"/>
                </a:lnTo>
                <a:lnTo>
                  <a:pt x="1477655" y="0"/>
                </a:lnTo>
                <a:lnTo>
                  <a:pt x="3178939" y="0"/>
                </a:lnTo>
                <a:lnTo>
                  <a:pt x="3440654" y="0"/>
                </a:lnTo>
                <a:lnTo>
                  <a:pt x="3994315" y="0"/>
                </a:lnTo>
                <a:lnTo>
                  <a:pt x="4256030" y="0"/>
                </a:lnTo>
                <a:lnTo>
                  <a:pt x="4684697" y="0"/>
                </a:lnTo>
                <a:lnTo>
                  <a:pt x="4946412" y="0"/>
                </a:lnTo>
                <a:lnTo>
                  <a:pt x="5500072" y="0"/>
                </a:lnTo>
                <a:lnTo>
                  <a:pt x="5761787" y="0"/>
                </a:lnTo>
                <a:lnTo>
                  <a:pt x="3498647" y="6858000"/>
                </a:lnTo>
                <a:lnTo>
                  <a:pt x="3236932" y="6858000"/>
                </a:lnTo>
                <a:lnTo>
                  <a:pt x="261715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39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 userDrawn="1">
            <p:custDataLst>
              <p:tags r:id="rId5"/>
            </p:custDataLst>
          </p:nvPr>
        </p:nvSpPr>
        <p:spPr>
          <a:xfrm>
            <a:off x="345952" y="0"/>
            <a:ext cx="4533900" cy="4616102"/>
          </a:xfrm>
          <a:custGeom>
            <a:avLst/>
            <a:gdLst>
              <a:gd name="connsiteX0" fmla="*/ 0 w 4895535"/>
              <a:gd name="connsiteY0" fmla="*/ 0 h 4984294"/>
              <a:gd name="connsiteX1" fmla="*/ 4895535 w 4895535"/>
              <a:gd name="connsiteY1" fmla="*/ 0 h 4984294"/>
              <a:gd name="connsiteX2" fmla="*/ 3229634 w 4895535"/>
              <a:gd name="connsiteY2" fmla="*/ 4984294 h 4984294"/>
              <a:gd name="connsiteX3" fmla="*/ 0 w 4895535"/>
              <a:gd name="connsiteY3" fmla="*/ 4984294 h 498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5535" h="4984294">
                <a:moveTo>
                  <a:pt x="0" y="0"/>
                </a:moveTo>
                <a:lnTo>
                  <a:pt x="4895535" y="0"/>
                </a:lnTo>
                <a:lnTo>
                  <a:pt x="3229634" y="4984294"/>
                </a:lnTo>
                <a:lnTo>
                  <a:pt x="0" y="49842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任意多边形: 形状 42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4037888" cy="6021387"/>
          </a:xfrm>
          <a:custGeom>
            <a:avLst/>
            <a:gdLst>
              <a:gd name="connsiteX0" fmla="*/ 0 w 4037888"/>
              <a:gd name="connsiteY0" fmla="*/ 0 h 6021387"/>
              <a:gd name="connsiteX1" fmla="*/ 250702 w 4037888"/>
              <a:gd name="connsiteY1" fmla="*/ 0 h 6021387"/>
              <a:gd name="connsiteX2" fmla="*/ 3662873 w 4037888"/>
              <a:gd name="connsiteY2" fmla="*/ 0 h 6021387"/>
              <a:gd name="connsiteX3" fmla="*/ 3787186 w 4037888"/>
              <a:gd name="connsiteY3" fmla="*/ 0 h 6021387"/>
              <a:gd name="connsiteX4" fmla="*/ 3913575 w 4037888"/>
              <a:gd name="connsiteY4" fmla="*/ 0 h 6021387"/>
              <a:gd name="connsiteX5" fmla="*/ 4037888 w 4037888"/>
              <a:gd name="connsiteY5" fmla="*/ 0 h 6021387"/>
              <a:gd name="connsiteX6" fmla="*/ 2025360 w 4037888"/>
              <a:gd name="connsiteY6" fmla="*/ 6021387 h 6021387"/>
              <a:gd name="connsiteX7" fmla="*/ 1901046 w 4037888"/>
              <a:gd name="connsiteY7" fmla="*/ 6021387 h 6021387"/>
              <a:gd name="connsiteX8" fmla="*/ 1774658 w 4037888"/>
              <a:gd name="connsiteY8" fmla="*/ 6021387 h 6021387"/>
              <a:gd name="connsiteX9" fmla="*/ 1650344 w 4037888"/>
              <a:gd name="connsiteY9" fmla="*/ 6021387 h 6021387"/>
              <a:gd name="connsiteX10" fmla="*/ 250702 w 4037888"/>
              <a:gd name="connsiteY10" fmla="*/ 6021387 h 6021387"/>
              <a:gd name="connsiteX11" fmla="*/ 0 w 4037888"/>
              <a:gd name="connsiteY11" fmla="*/ 6021387 h 6021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37888" h="6021387">
                <a:moveTo>
                  <a:pt x="0" y="0"/>
                </a:moveTo>
                <a:lnTo>
                  <a:pt x="250702" y="0"/>
                </a:lnTo>
                <a:lnTo>
                  <a:pt x="3662873" y="0"/>
                </a:lnTo>
                <a:lnTo>
                  <a:pt x="3787186" y="0"/>
                </a:lnTo>
                <a:lnTo>
                  <a:pt x="3913575" y="0"/>
                </a:lnTo>
                <a:lnTo>
                  <a:pt x="4037888" y="0"/>
                </a:lnTo>
                <a:lnTo>
                  <a:pt x="2025360" y="6021387"/>
                </a:lnTo>
                <a:lnTo>
                  <a:pt x="1901046" y="6021387"/>
                </a:lnTo>
                <a:lnTo>
                  <a:pt x="1774658" y="6021387"/>
                </a:lnTo>
                <a:lnTo>
                  <a:pt x="1650344" y="6021387"/>
                </a:lnTo>
                <a:lnTo>
                  <a:pt x="250702" y="6021387"/>
                </a:lnTo>
                <a:lnTo>
                  <a:pt x="0" y="6021387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 userDrawn="1">
            <p:custDataLst>
              <p:tags r:id="rId7"/>
            </p:custDataLst>
          </p:nvPr>
        </p:nvCxnSpPr>
        <p:spPr>
          <a:xfrm flipH="1">
            <a:off x="6386195" y="3246120"/>
            <a:ext cx="4789714" cy="0"/>
          </a:xfrm>
          <a:prstGeom prst="line">
            <a:avLst/>
          </a:prstGeom>
          <a:ln w="22225">
            <a:gradFill flip="none" rotWithShape="1">
              <a:gsLst>
                <a:gs pos="900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日期占位符 4"/>
          <p:cNvSpPr>
            <a:spLocks noGrp="1"/>
          </p:cNvSpPr>
          <p:nvPr>
            <p:ph type="dt" sz="half" idx="16385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6386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6387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8" hasCustomPrompt="1"/>
            <p:custDataLst>
              <p:tags r:id="rId11"/>
            </p:custDataLst>
          </p:nvPr>
        </p:nvSpPr>
        <p:spPr>
          <a:xfrm>
            <a:off x="4823883" y="353060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/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9" hasCustomPrompt="1"/>
            <p:custDataLst>
              <p:tags r:id="rId12"/>
            </p:custDataLst>
          </p:nvPr>
        </p:nvSpPr>
        <p:spPr>
          <a:xfrm>
            <a:off x="9648825" y="175768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 userDrawn="1">
            <p:custDataLst>
              <p:tags r:id="rId3"/>
            </p:custDataLst>
          </p:nvPr>
        </p:nvSpPr>
        <p:spPr>
          <a:xfrm flipH="1">
            <a:off x="0" y="6021389"/>
            <a:ext cx="1243623" cy="836611"/>
          </a:xfrm>
          <a:custGeom>
            <a:avLst/>
            <a:gdLst>
              <a:gd name="connsiteX0" fmla="*/ 1243623 w 1243623"/>
              <a:gd name="connsiteY0" fmla="*/ 0 h 836611"/>
              <a:gd name="connsiteX1" fmla="*/ 279620 w 1243623"/>
              <a:gd name="connsiteY1" fmla="*/ 0 h 836611"/>
              <a:gd name="connsiteX2" fmla="*/ 0 w 1243623"/>
              <a:gd name="connsiteY2" fmla="*/ 836611 h 836611"/>
              <a:gd name="connsiteX3" fmla="*/ 1243623 w 1243623"/>
              <a:gd name="connsiteY3" fmla="*/ 836611 h 836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3623" h="836611">
                <a:moveTo>
                  <a:pt x="1243623" y="0"/>
                </a:moveTo>
                <a:lnTo>
                  <a:pt x="279620" y="0"/>
                </a:lnTo>
                <a:lnTo>
                  <a:pt x="0" y="836611"/>
                </a:lnTo>
                <a:lnTo>
                  <a:pt x="1243623" y="83661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任意多边形: 形状 2"/>
          <p:cNvSpPr/>
          <p:nvPr userDrawn="1">
            <p:custDataLst>
              <p:tags r:id="rId4"/>
            </p:custDataLst>
          </p:nvPr>
        </p:nvSpPr>
        <p:spPr>
          <a:xfrm flipH="1">
            <a:off x="6514565" y="0"/>
            <a:ext cx="5677435" cy="5248275"/>
          </a:xfrm>
          <a:custGeom>
            <a:avLst/>
            <a:gdLst>
              <a:gd name="connsiteX0" fmla="*/ 5677435 w 5677435"/>
              <a:gd name="connsiteY0" fmla="*/ 0 h 5248275"/>
              <a:gd name="connsiteX1" fmla="*/ 0 w 5677435"/>
              <a:gd name="connsiteY1" fmla="*/ 0 h 5248275"/>
              <a:gd name="connsiteX2" fmla="*/ 0 w 5677435"/>
              <a:gd name="connsiteY2" fmla="*/ 5248275 h 5248275"/>
              <a:gd name="connsiteX3" fmla="*/ 3923304 w 5677435"/>
              <a:gd name="connsiteY3" fmla="*/ 5248275 h 524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7435" h="5248275">
                <a:moveTo>
                  <a:pt x="5677435" y="0"/>
                </a:moveTo>
                <a:lnTo>
                  <a:pt x="0" y="0"/>
                </a:lnTo>
                <a:lnTo>
                  <a:pt x="0" y="5248275"/>
                </a:lnTo>
                <a:lnTo>
                  <a:pt x="3923304" y="5248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5"/>
            </p:custDataLst>
          </p:nvPr>
        </p:nvSpPr>
        <p:spPr>
          <a:xfrm flipH="1">
            <a:off x="5745480" y="0"/>
            <a:ext cx="6446520" cy="6858000"/>
          </a:xfrm>
          <a:custGeom>
            <a:avLst/>
            <a:gdLst>
              <a:gd name="connsiteX0" fmla="*/ 6290730 w 6290730"/>
              <a:gd name="connsiteY0" fmla="*/ 0 h 6858000"/>
              <a:gd name="connsiteX1" fmla="*/ 5475355 w 6290730"/>
              <a:gd name="connsiteY1" fmla="*/ 0 h 6858000"/>
              <a:gd name="connsiteX2" fmla="*/ 4784973 w 6290730"/>
              <a:gd name="connsiteY2" fmla="*/ 0 h 6858000"/>
              <a:gd name="connsiteX3" fmla="*/ 3969597 w 6290730"/>
              <a:gd name="connsiteY3" fmla="*/ 0 h 6858000"/>
              <a:gd name="connsiteX4" fmla="*/ 2006598 w 6290730"/>
              <a:gd name="connsiteY4" fmla="*/ 0 h 6858000"/>
              <a:gd name="connsiteX5" fmla="*/ 1191223 w 6290730"/>
              <a:gd name="connsiteY5" fmla="*/ 0 h 6858000"/>
              <a:gd name="connsiteX6" fmla="*/ 500840 w 6290730"/>
              <a:gd name="connsiteY6" fmla="*/ 0 h 6858000"/>
              <a:gd name="connsiteX7" fmla="*/ 0 w 6290730"/>
              <a:gd name="connsiteY7" fmla="*/ 0 h 6858000"/>
              <a:gd name="connsiteX8" fmla="*/ 0 w 6290730"/>
              <a:gd name="connsiteY8" fmla="*/ 6858000 h 6858000"/>
              <a:gd name="connsiteX9" fmla="*/ 4027590 w 629073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90730" h="6858000">
                <a:moveTo>
                  <a:pt x="6290730" y="0"/>
                </a:moveTo>
                <a:lnTo>
                  <a:pt x="5475355" y="0"/>
                </a:lnTo>
                <a:lnTo>
                  <a:pt x="4784973" y="0"/>
                </a:lnTo>
                <a:lnTo>
                  <a:pt x="3969597" y="0"/>
                </a:lnTo>
                <a:lnTo>
                  <a:pt x="2006598" y="0"/>
                </a:lnTo>
                <a:lnTo>
                  <a:pt x="1191223" y="0"/>
                </a:lnTo>
                <a:lnTo>
                  <a:pt x="500840" y="0"/>
                </a:lnTo>
                <a:lnTo>
                  <a:pt x="0" y="0"/>
                </a:lnTo>
                <a:lnTo>
                  <a:pt x="0" y="6858000"/>
                </a:lnTo>
                <a:lnTo>
                  <a:pt x="4027590" y="6858000"/>
                </a:lnTo>
                <a:close/>
              </a:path>
            </a:pathLst>
          </a:custGeom>
          <a:gradFill flip="none" rotWithShape="1">
            <a:gsLst>
              <a:gs pos="39000">
                <a:schemeClr val="accent1">
                  <a:lumMod val="40000"/>
                  <a:lumOff val="60000"/>
                  <a:alpha val="3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日期占位符 3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3" name="页脚占位符 4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" name="灯片编号占位符 5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8" name="Subtitle 17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1016000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ctrTitle" idx="16388" hasCustomPrompt="1"/>
            <p:custDataLst>
              <p:tags r:id="rId10"/>
            </p:custDataLst>
          </p:nvPr>
        </p:nvSpPr>
        <p:spPr>
          <a:xfrm>
            <a:off x="1016000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1" spc="0"/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100.xml"/><Relationship Id="rId20" Type="http://schemas.openxmlformats.org/officeDocument/2006/relationships/tags" Target="../tags/tag99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98.xml"/><Relationship Id="rId18" Type="http://schemas.openxmlformats.org/officeDocument/2006/relationships/tags" Target="../tags/tag97.xml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/>
          <p:nvPr userDrawn="1">
            <p:custDataLst>
              <p:tags r:id="rId13"/>
            </p:custDataLst>
          </p:nvPr>
        </p:nvSpPr>
        <p:spPr>
          <a:xfrm flipV="1">
            <a:off x="4904486" y="0"/>
            <a:ext cx="5701157" cy="6858000"/>
          </a:xfrm>
          <a:custGeom>
            <a:avLst/>
            <a:gdLst>
              <a:gd name="connsiteX0" fmla="*/ 0 w 5701157"/>
              <a:gd name="connsiteY0" fmla="*/ 6858000 h 6858000"/>
              <a:gd name="connsiteX1" fmla="*/ 3438017 w 5701157"/>
              <a:gd name="connsiteY1" fmla="*/ 6858000 h 6858000"/>
              <a:gd name="connsiteX2" fmla="*/ 5701157 w 5701157"/>
              <a:gd name="connsiteY2" fmla="*/ 0 h 6858000"/>
              <a:gd name="connsiteX3" fmla="*/ 4885782 w 5701157"/>
              <a:gd name="connsiteY3" fmla="*/ 0 h 6858000"/>
              <a:gd name="connsiteX4" fmla="*/ 4195400 w 5701157"/>
              <a:gd name="connsiteY4" fmla="*/ 0 h 6858000"/>
              <a:gd name="connsiteX5" fmla="*/ 3380024 w 5701157"/>
              <a:gd name="connsiteY5" fmla="*/ 0 h 6858000"/>
              <a:gd name="connsiteX6" fmla="*/ 2263140 w 5701157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1157" h="6858000">
                <a:moveTo>
                  <a:pt x="0" y="6858000"/>
                </a:moveTo>
                <a:lnTo>
                  <a:pt x="3438017" y="6858000"/>
                </a:lnTo>
                <a:lnTo>
                  <a:pt x="5701157" y="0"/>
                </a:lnTo>
                <a:lnTo>
                  <a:pt x="4885782" y="0"/>
                </a:lnTo>
                <a:lnTo>
                  <a:pt x="4195400" y="0"/>
                </a:lnTo>
                <a:lnTo>
                  <a:pt x="3380024" y="0"/>
                </a:lnTo>
                <a:lnTo>
                  <a:pt x="2263140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90000"/>
                  <a:alpha val="2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任意多边形: 形状 12"/>
          <p:cNvSpPr/>
          <p:nvPr userDrawn="1">
            <p:custDataLst>
              <p:tags r:id="rId19"/>
            </p:custDataLst>
          </p:nvPr>
        </p:nvSpPr>
        <p:spPr>
          <a:xfrm flipV="1">
            <a:off x="6490843" y="0"/>
            <a:ext cx="5701157" cy="6858000"/>
          </a:xfrm>
          <a:custGeom>
            <a:avLst/>
            <a:gdLst>
              <a:gd name="connsiteX0" fmla="*/ 0 w 5701157"/>
              <a:gd name="connsiteY0" fmla="*/ 6858000 h 6858000"/>
              <a:gd name="connsiteX1" fmla="*/ 3438017 w 5701157"/>
              <a:gd name="connsiteY1" fmla="*/ 6858000 h 6858000"/>
              <a:gd name="connsiteX2" fmla="*/ 5701157 w 5701157"/>
              <a:gd name="connsiteY2" fmla="*/ 0 h 6858000"/>
              <a:gd name="connsiteX3" fmla="*/ 4885782 w 5701157"/>
              <a:gd name="connsiteY3" fmla="*/ 0 h 6858000"/>
              <a:gd name="connsiteX4" fmla="*/ 4195400 w 5701157"/>
              <a:gd name="connsiteY4" fmla="*/ 0 h 6858000"/>
              <a:gd name="connsiteX5" fmla="*/ 3380024 w 5701157"/>
              <a:gd name="connsiteY5" fmla="*/ 0 h 6858000"/>
              <a:gd name="connsiteX6" fmla="*/ 2263140 w 5701157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1157" h="6858000">
                <a:moveTo>
                  <a:pt x="0" y="6858000"/>
                </a:moveTo>
                <a:lnTo>
                  <a:pt x="3438017" y="6858000"/>
                </a:lnTo>
                <a:lnTo>
                  <a:pt x="5701157" y="0"/>
                </a:lnTo>
                <a:lnTo>
                  <a:pt x="4885782" y="0"/>
                </a:lnTo>
                <a:lnTo>
                  <a:pt x="4195400" y="0"/>
                </a:lnTo>
                <a:lnTo>
                  <a:pt x="3380024" y="0"/>
                </a:lnTo>
                <a:lnTo>
                  <a:pt x="2263140" y="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90000"/>
                  <a:alpha val="20000"/>
                </a:schemeClr>
              </a:gs>
              <a:gs pos="100000">
                <a:schemeClr val="bg2">
                  <a:lumMod val="9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tags" Target="../tags/tag10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153.xml"/><Relationship Id="rId52" Type="http://schemas.openxmlformats.org/officeDocument/2006/relationships/tags" Target="../tags/tag152.xml"/><Relationship Id="rId51" Type="http://schemas.openxmlformats.org/officeDocument/2006/relationships/tags" Target="../tags/tag151.xml"/><Relationship Id="rId50" Type="http://schemas.openxmlformats.org/officeDocument/2006/relationships/tags" Target="../tags/tag150.xml"/><Relationship Id="rId5" Type="http://schemas.openxmlformats.org/officeDocument/2006/relationships/tags" Target="../tags/tag109.xml"/><Relationship Id="rId49" Type="http://schemas.openxmlformats.org/officeDocument/2006/relationships/tags" Target="../tags/tag149.xml"/><Relationship Id="rId48" Type="http://schemas.openxmlformats.org/officeDocument/2006/relationships/tags" Target="../tags/tag148.xml"/><Relationship Id="rId47" Type="http://schemas.openxmlformats.org/officeDocument/2006/relationships/tags" Target="../tags/tag147.xml"/><Relationship Id="rId46" Type="http://schemas.openxmlformats.org/officeDocument/2006/relationships/tags" Target="../tags/tag146.xml"/><Relationship Id="rId45" Type="http://schemas.openxmlformats.org/officeDocument/2006/relationships/tags" Target="../tags/tag145.xml"/><Relationship Id="rId44" Type="http://schemas.openxmlformats.org/officeDocument/2006/relationships/tags" Target="../tags/tag144.xml"/><Relationship Id="rId43" Type="http://schemas.openxmlformats.org/officeDocument/2006/relationships/tags" Target="../tags/tag143.xml"/><Relationship Id="rId42" Type="http://schemas.openxmlformats.org/officeDocument/2006/relationships/tags" Target="../tags/tag142.xml"/><Relationship Id="rId41" Type="http://schemas.openxmlformats.org/officeDocument/2006/relationships/tags" Target="../tags/tag141.xml"/><Relationship Id="rId40" Type="http://schemas.openxmlformats.org/officeDocument/2006/relationships/tags" Target="../tags/tag140.xml"/><Relationship Id="rId4" Type="http://schemas.openxmlformats.org/officeDocument/2006/relationships/tags" Target="../tags/tag108.xml"/><Relationship Id="rId39" Type="http://schemas.openxmlformats.org/officeDocument/2006/relationships/tags" Target="../tags/tag139.xml"/><Relationship Id="rId38" Type="http://schemas.openxmlformats.org/officeDocument/2006/relationships/tags" Target="../tags/tag138.xml"/><Relationship Id="rId37" Type="http://schemas.openxmlformats.org/officeDocument/2006/relationships/tags" Target="../tags/tag137.xml"/><Relationship Id="rId36" Type="http://schemas.openxmlformats.org/officeDocument/2006/relationships/image" Target="../media/image5.svg"/><Relationship Id="rId35" Type="http://schemas.openxmlformats.org/officeDocument/2006/relationships/image" Target="../media/image4.png"/><Relationship Id="rId34" Type="http://schemas.openxmlformats.org/officeDocument/2006/relationships/tags" Target="../tags/tag136.xml"/><Relationship Id="rId33" Type="http://schemas.openxmlformats.org/officeDocument/2006/relationships/tags" Target="../tags/tag135.xml"/><Relationship Id="rId32" Type="http://schemas.openxmlformats.org/officeDocument/2006/relationships/tags" Target="../tags/tag134.xml"/><Relationship Id="rId31" Type="http://schemas.openxmlformats.org/officeDocument/2006/relationships/tags" Target="../tags/tag133.xml"/><Relationship Id="rId30" Type="http://schemas.openxmlformats.org/officeDocument/2006/relationships/tags" Target="../tags/tag132.xml"/><Relationship Id="rId3" Type="http://schemas.openxmlformats.org/officeDocument/2006/relationships/tags" Target="../tags/tag107.xml"/><Relationship Id="rId29" Type="http://schemas.openxmlformats.org/officeDocument/2006/relationships/tags" Target="../tags/tag131.xml"/><Relationship Id="rId28" Type="http://schemas.openxmlformats.org/officeDocument/2006/relationships/tags" Target="../tags/tag130.xml"/><Relationship Id="rId27" Type="http://schemas.openxmlformats.org/officeDocument/2006/relationships/tags" Target="../tags/tag129.xml"/><Relationship Id="rId26" Type="http://schemas.openxmlformats.org/officeDocument/2006/relationships/tags" Target="../tags/tag128.xml"/><Relationship Id="rId25" Type="http://schemas.openxmlformats.org/officeDocument/2006/relationships/tags" Target="../tags/tag127.xml"/><Relationship Id="rId24" Type="http://schemas.openxmlformats.org/officeDocument/2006/relationships/tags" Target="../tags/tag126.xml"/><Relationship Id="rId23" Type="http://schemas.openxmlformats.org/officeDocument/2006/relationships/tags" Target="../tags/tag125.xml"/><Relationship Id="rId22" Type="http://schemas.openxmlformats.org/officeDocument/2006/relationships/tags" Target="../tags/tag124.xml"/><Relationship Id="rId21" Type="http://schemas.openxmlformats.org/officeDocument/2006/relationships/tags" Target="../tags/tag123.xml"/><Relationship Id="rId20" Type="http://schemas.openxmlformats.org/officeDocument/2006/relationships/tags" Target="../tags/tag122.xml"/><Relationship Id="rId2" Type="http://schemas.openxmlformats.org/officeDocument/2006/relationships/tags" Target="../tags/tag106.xml"/><Relationship Id="rId19" Type="http://schemas.openxmlformats.org/officeDocument/2006/relationships/tags" Target="../tags/tag121.xml"/><Relationship Id="rId18" Type="http://schemas.openxmlformats.org/officeDocument/2006/relationships/tags" Target="../tags/tag120.xml"/><Relationship Id="rId17" Type="http://schemas.openxmlformats.org/officeDocument/2006/relationships/tags" Target="../tags/tag119.xml"/><Relationship Id="rId16" Type="http://schemas.openxmlformats.org/officeDocument/2006/relationships/tags" Target="../tags/tag118.xml"/><Relationship Id="rId15" Type="http://schemas.openxmlformats.org/officeDocument/2006/relationships/tags" Target="../tags/tag117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image" Target="../media/image3.svg"/><Relationship Id="rId11" Type="http://schemas.openxmlformats.org/officeDocument/2006/relationships/image" Target="../media/image2.png"/><Relationship Id="rId10" Type="http://schemas.openxmlformats.org/officeDocument/2006/relationships/tags" Target="../tags/tag114.xml"/><Relationship Id="rId1" Type="http://schemas.openxmlformats.org/officeDocument/2006/relationships/tags" Target="../tags/tag10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" Type="http://schemas.openxmlformats.org/officeDocument/2006/relationships/tags" Target="../tags/tag154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tags" Target="../tags/tag15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8.xml"/><Relationship Id="rId8" Type="http://schemas.openxmlformats.org/officeDocument/2006/relationships/tags" Target="../tags/tag167.xml"/><Relationship Id="rId7" Type="http://schemas.openxmlformats.org/officeDocument/2006/relationships/tags" Target="../tags/tag166.xml"/><Relationship Id="rId6" Type="http://schemas.openxmlformats.org/officeDocument/2006/relationships/tags" Target="../tags/tag165.xml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212.xml"/><Relationship Id="rId52" Type="http://schemas.openxmlformats.org/officeDocument/2006/relationships/tags" Target="../tags/tag211.xml"/><Relationship Id="rId51" Type="http://schemas.openxmlformats.org/officeDocument/2006/relationships/tags" Target="../tags/tag210.xml"/><Relationship Id="rId50" Type="http://schemas.openxmlformats.org/officeDocument/2006/relationships/tags" Target="../tags/tag209.xml"/><Relationship Id="rId5" Type="http://schemas.openxmlformats.org/officeDocument/2006/relationships/tags" Target="../tags/tag164.xml"/><Relationship Id="rId49" Type="http://schemas.openxmlformats.org/officeDocument/2006/relationships/tags" Target="../tags/tag208.xml"/><Relationship Id="rId48" Type="http://schemas.openxmlformats.org/officeDocument/2006/relationships/tags" Target="../tags/tag207.xml"/><Relationship Id="rId47" Type="http://schemas.openxmlformats.org/officeDocument/2006/relationships/tags" Target="../tags/tag206.xml"/><Relationship Id="rId46" Type="http://schemas.openxmlformats.org/officeDocument/2006/relationships/tags" Target="../tags/tag205.xml"/><Relationship Id="rId45" Type="http://schemas.openxmlformats.org/officeDocument/2006/relationships/tags" Target="../tags/tag204.xml"/><Relationship Id="rId44" Type="http://schemas.openxmlformats.org/officeDocument/2006/relationships/tags" Target="../tags/tag203.xml"/><Relationship Id="rId43" Type="http://schemas.openxmlformats.org/officeDocument/2006/relationships/tags" Target="../tags/tag202.xml"/><Relationship Id="rId42" Type="http://schemas.openxmlformats.org/officeDocument/2006/relationships/tags" Target="../tags/tag201.xml"/><Relationship Id="rId41" Type="http://schemas.openxmlformats.org/officeDocument/2006/relationships/tags" Target="../tags/tag200.xml"/><Relationship Id="rId40" Type="http://schemas.openxmlformats.org/officeDocument/2006/relationships/tags" Target="../tags/tag199.xml"/><Relationship Id="rId4" Type="http://schemas.openxmlformats.org/officeDocument/2006/relationships/tags" Target="../tags/tag163.xml"/><Relationship Id="rId39" Type="http://schemas.openxmlformats.org/officeDocument/2006/relationships/tags" Target="../tags/tag198.xml"/><Relationship Id="rId38" Type="http://schemas.openxmlformats.org/officeDocument/2006/relationships/tags" Target="../tags/tag197.xml"/><Relationship Id="rId37" Type="http://schemas.openxmlformats.org/officeDocument/2006/relationships/tags" Target="../tags/tag196.xml"/><Relationship Id="rId36" Type="http://schemas.openxmlformats.org/officeDocument/2006/relationships/tags" Target="../tags/tag195.xml"/><Relationship Id="rId35" Type="http://schemas.openxmlformats.org/officeDocument/2006/relationships/tags" Target="../tags/tag194.xml"/><Relationship Id="rId34" Type="http://schemas.openxmlformats.org/officeDocument/2006/relationships/tags" Target="../tags/tag193.xml"/><Relationship Id="rId33" Type="http://schemas.openxmlformats.org/officeDocument/2006/relationships/tags" Target="../tags/tag192.xml"/><Relationship Id="rId32" Type="http://schemas.openxmlformats.org/officeDocument/2006/relationships/tags" Target="../tags/tag191.xml"/><Relationship Id="rId31" Type="http://schemas.openxmlformats.org/officeDocument/2006/relationships/tags" Target="../tags/tag190.xml"/><Relationship Id="rId30" Type="http://schemas.openxmlformats.org/officeDocument/2006/relationships/tags" Target="../tags/tag189.xml"/><Relationship Id="rId3" Type="http://schemas.openxmlformats.org/officeDocument/2006/relationships/tags" Target="../tags/tag162.xml"/><Relationship Id="rId29" Type="http://schemas.openxmlformats.org/officeDocument/2006/relationships/tags" Target="../tags/tag188.xml"/><Relationship Id="rId28" Type="http://schemas.openxmlformats.org/officeDocument/2006/relationships/tags" Target="../tags/tag187.xml"/><Relationship Id="rId27" Type="http://schemas.openxmlformats.org/officeDocument/2006/relationships/tags" Target="../tags/tag186.xml"/><Relationship Id="rId26" Type="http://schemas.openxmlformats.org/officeDocument/2006/relationships/tags" Target="../tags/tag185.xml"/><Relationship Id="rId25" Type="http://schemas.openxmlformats.org/officeDocument/2006/relationships/tags" Target="../tags/tag184.xml"/><Relationship Id="rId24" Type="http://schemas.openxmlformats.org/officeDocument/2006/relationships/tags" Target="../tags/tag183.xml"/><Relationship Id="rId23" Type="http://schemas.openxmlformats.org/officeDocument/2006/relationships/tags" Target="../tags/tag182.xml"/><Relationship Id="rId22" Type="http://schemas.openxmlformats.org/officeDocument/2006/relationships/tags" Target="../tags/tag181.xml"/><Relationship Id="rId21" Type="http://schemas.openxmlformats.org/officeDocument/2006/relationships/tags" Target="../tags/tag180.xml"/><Relationship Id="rId20" Type="http://schemas.openxmlformats.org/officeDocument/2006/relationships/tags" Target="../tags/tag179.xml"/><Relationship Id="rId2" Type="http://schemas.openxmlformats.org/officeDocument/2006/relationships/tags" Target="../tags/tag161.xml"/><Relationship Id="rId19" Type="http://schemas.openxmlformats.org/officeDocument/2006/relationships/tags" Target="../tags/tag178.xml"/><Relationship Id="rId18" Type="http://schemas.openxmlformats.org/officeDocument/2006/relationships/tags" Target="../tags/tag177.xml"/><Relationship Id="rId17" Type="http://schemas.openxmlformats.org/officeDocument/2006/relationships/tags" Target="../tags/tag176.xml"/><Relationship Id="rId16" Type="http://schemas.openxmlformats.org/officeDocument/2006/relationships/tags" Target="../tags/tag175.xml"/><Relationship Id="rId15" Type="http://schemas.openxmlformats.org/officeDocument/2006/relationships/tags" Target="../tags/tag174.xml"/><Relationship Id="rId14" Type="http://schemas.openxmlformats.org/officeDocument/2006/relationships/tags" Target="../tags/tag173.xml"/><Relationship Id="rId13" Type="http://schemas.openxmlformats.org/officeDocument/2006/relationships/tags" Target="../tags/tag172.xml"/><Relationship Id="rId12" Type="http://schemas.openxmlformats.org/officeDocument/2006/relationships/tags" Target="../tags/tag171.xml"/><Relationship Id="rId11" Type="http://schemas.openxmlformats.org/officeDocument/2006/relationships/tags" Target="../tags/tag170.xml"/><Relationship Id="rId10" Type="http://schemas.openxmlformats.org/officeDocument/2006/relationships/tags" Target="../tags/tag169.xml"/><Relationship Id="rId1" Type="http://schemas.openxmlformats.org/officeDocument/2006/relationships/tags" Target="../tags/tag16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3" Type="http://schemas.openxmlformats.org/officeDocument/2006/relationships/slideLayout" Target="../slideLayouts/slideLayout6.xml"/><Relationship Id="rId52" Type="http://schemas.openxmlformats.org/officeDocument/2006/relationships/tags" Target="../tags/tag250.xml"/><Relationship Id="rId51" Type="http://schemas.openxmlformats.org/officeDocument/2006/relationships/image" Target="../media/image19.svg"/><Relationship Id="rId50" Type="http://schemas.openxmlformats.org/officeDocument/2006/relationships/image" Target="../media/image18.png"/><Relationship Id="rId5" Type="http://schemas.openxmlformats.org/officeDocument/2006/relationships/tags" Target="../tags/tag217.xml"/><Relationship Id="rId49" Type="http://schemas.openxmlformats.org/officeDocument/2006/relationships/tags" Target="../tags/tag249.xml"/><Relationship Id="rId48" Type="http://schemas.openxmlformats.org/officeDocument/2006/relationships/tags" Target="../tags/tag248.xml"/><Relationship Id="rId47" Type="http://schemas.openxmlformats.org/officeDocument/2006/relationships/tags" Target="../tags/tag247.xml"/><Relationship Id="rId46" Type="http://schemas.openxmlformats.org/officeDocument/2006/relationships/tags" Target="../tags/tag246.xml"/><Relationship Id="rId45" Type="http://schemas.openxmlformats.org/officeDocument/2006/relationships/image" Target="../media/image17.svg"/><Relationship Id="rId44" Type="http://schemas.openxmlformats.org/officeDocument/2006/relationships/image" Target="../media/image16.png"/><Relationship Id="rId43" Type="http://schemas.openxmlformats.org/officeDocument/2006/relationships/tags" Target="../tags/tag245.xml"/><Relationship Id="rId42" Type="http://schemas.openxmlformats.org/officeDocument/2006/relationships/tags" Target="../tags/tag244.xml"/><Relationship Id="rId41" Type="http://schemas.openxmlformats.org/officeDocument/2006/relationships/tags" Target="../tags/tag243.xml"/><Relationship Id="rId40" Type="http://schemas.openxmlformats.org/officeDocument/2006/relationships/image" Target="../media/image15.svg"/><Relationship Id="rId4" Type="http://schemas.openxmlformats.org/officeDocument/2006/relationships/tags" Target="../tags/tag216.xml"/><Relationship Id="rId39" Type="http://schemas.openxmlformats.org/officeDocument/2006/relationships/image" Target="../media/image14.png"/><Relationship Id="rId38" Type="http://schemas.openxmlformats.org/officeDocument/2006/relationships/tags" Target="../tags/tag242.xml"/><Relationship Id="rId37" Type="http://schemas.openxmlformats.org/officeDocument/2006/relationships/tags" Target="../tags/tag241.xml"/><Relationship Id="rId36" Type="http://schemas.openxmlformats.org/officeDocument/2006/relationships/tags" Target="../tags/tag240.xml"/><Relationship Id="rId35" Type="http://schemas.openxmlformats.org/officeDocument/2006/relationships/tags" Target="../tags/tag239.xml"/><Relationship Id="rId34" Type="http://schemas.openxmlformats.org/officeDocument/2006/relationships/tags" Target="../tags/tag238.xml"/><Relationship Id="rId33" Type="http://schemas.openxmlformats.org/officeDocument/2006/relationships/tags" Target="../tags/tag237.xml"/><Relationship Id="rId32" Type="http://schemas.openxmlformats.org/officeDocument/2006/relationships/tags" Target="../tags/tag236.xml"/><Relationship Id="rId31" Type="http://schemas.openxmlformats.org/officeDocument/2006/relationships/tags" Target="../tags/tag235.xml"/><Relationship Id="rId30" Type="http://schemas.openxmlformats.org/officeDocument/2006/relationships/tags" Target="../tags/tag234.xml"/><Relationship Id="rId3" Type="http://schemas.openxmlformats.org/officeDocument/2006/relationships/tags" Target="../tags/tag215.xml"/><Relationship Id="rId29" Type="http://schemas.openxmlformats.org/officeDocument/2006/relationships/image" Target="../media/image13.svg"/><Relationship Id="rId28" Type="http://schemas.openxmlformats.org/officeDocument/2006/relationships/image" Target="../media/image12.png"/><Relationship Id="rId27" Type="http://schemas.openxmlformats.org/officeDocument/2006/relationships/tags" Target="../tags/tag233.xml"/><Relationship Id="rId26" Type="http://schemas.openxmlformats.org/officeDocument/2006/relationships/tags" Target="../tags/tag232.xml"/><Relationship Id="rId25" Type="http://schemas.openxmlformats.org/officeDocument/2006/relationships/tags" Target="../tags/tag231.xml"/><Relationship Id="rId24" Type="http://schemas.openxmlformats.org/officeDocument/2006/relationships/image" Target="../media/image11.svg"/><Relationship Id="rId23" Type="http://schemas.openxmlformats.org/officeDocument/2006/relationships/image" Target="../media/image10.png"/><Relationship Id="rId22" Type="http://schemas.openxmlformats.org/officeDocument/2006/relationships/tags" Target="../tags/tag230.xml"/><Relationship Id="rId21" Type="http://schemas.openxmlformats.org/officeDocument/2006/relationships/tags" Target="../tags/tag229.xml"/><Relationship Id="rId20" Type="http://schemas.openxmlformats.org/officeDocument/2006/relationships/tags" Target="../tags/tag228.xml"/><Relationship Id="rId2" Type="http://schemas.openxmlformats.org/officeDocument/2006/relationships/tags" Target="../tags/tag214.xml"/><Relationship Id="rId19" Type="http://schemas.openxmlformats.org/officeDocument/2006/relationships/tags" Target="../tags/tag227.xml"/><Relationship Id="rId18" Type="http://schemas.openxmlformats.org/officeDocument/2006/relationships/image" Target="../media/image9.svg"/><Relationship Id="rId17" Type="http://schemas.openxmlformats.org/officeDocument/2006/relationships/image" Target="../media/image8.png"/><Relationship Id="rId16" Type="http://schemas.openxmlformats.org/officeDocument/2006/relationships/tags" Target="../tags/tag226.xml"/><Relationship Id="rId15" Type="http://schemas.openxmlformats.org/officeDocument/2006/relationships/tags" Target="../tags/tag225.xml"/><Relationship Id="rId14" Type="http://schemas.openxmlformats.org/officeDocument/2006/relationships/tags" Target="../tags/tag224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223.xml"/><Relationship Id="rId10" Type="http://schemas.openxmlformats.org/officeDocument/2006/relationships/tags" Target="../tags/tag222.xml"/><Relationship Id="rId1" Type="http://schemas.openxmlformats.org/officeDocument/2006/relationships/tags" Target="../tags/tag21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tags" Target="../tags/tag2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en-US" altLang="en-US"/>
              <a:t>2026/09/08</a:t>
            </a:r>
            <a:endParaRPr lang="en-US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会员活动上线安排</a:t>
            </a:r>
            <a:endParaRPr lang="zh-CN" altLang="en-US"/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90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/>
              <a:t>汇报人：会员活动项目组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会员活动上线安排总览</a:t>
            </a:r>
            <a:endParaRPr sz="30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088390"/>
            <a:ext cx="11049000" cy="523875"/>
          </a:xfrm>
          <a:custGeom>
            <a:avLst/>
            <a:gdLst>
              <a:gd name="sw" fmla="*/ 1 w 17400"/>
              <a:gd name="sh" fmla="*/ 1 h 825"/>
              <a:gd name="mins" fmla="min sw sh"/>
              <a:gd name="dsw" fmla="+- 0 sw mins"/>
              <a:gd name="dsh" fmla="+- 0 sh mins"/>
              <a:gd name="p0x0" fmla="*/ 120 w 17400"/>
              <a:gd name="p0y0" fmla="*/ 0 h 825"/>
              <a:gd name="p0x1" fmla="*/ 17280 w 17400"/>
              <a:gd name="p0y1" fmla="*/ 0 h 825"/>
              <a:gd name="p0x2" fmla="*/ 17346 w 17400"/>
              <a:gd name="p0y2" fmla="*/ 0 h 825"/>
              <a:gd name="p0x3" fmla="*/ 17400 w 17400"/>
              <a:gd name="p0y3" fmla="*/ 53 h 825"/>
              <a:gd name="p0x4" fmla="*/ 17400 w 17400"/>
              <a:gd name="p0y4" fmla="*/ 120 h 825"/>
              <a:gd name="p0x5" fmla="*/ 17400 w 17400"/>
              <a:gd name="p0y5" fmla="*/ 705 h 825"/>
              <a:gd name="p0x6" fmla="*/ 17400 w 17400"/>
              <a:gd name="p0y6" fmla="*/ 771 h 825"/>
              <a:gd name="p0x7" fmla="*/ 17346 w 17400"/>
              <a:gd name="p0y7" fmla="*/ 825 h 825"/>
              <a:gd name="p0x8" fmla="*/ 17280 w 17400"/>
              <a:gd name="p0y8" fmla="*/ 825 h 825"/>
              <a:gd name="p0x9" fmla="*/ 120 w 17400"/>
              <a:gd name="p0y9" fmla="*/ 825 h 825"/>
              <a:gd name="p0x10" fmla="*/ 53 w 17400"/>
              <a:gd name="p0y10" fmla="*/ 825 h 825"/>
              <a:gd name="p0x11" fmla="*/ 0 w 17400"/>
              <a:gd name="p0y11" fmla="*/ 771 h 825"/>
              <a:gd name="p0x12" fmla="*/ 0 w 17400"/>
              <a:gd name="p0y12" fmla="*/ 705 h 825"/>
              <a:gd name="p0x13" fmla="*/ 0 w 17400"/>
              <a:gd name="p0y13" fmla="*/ 120 h 825"/>
              <a:gd name="p0x14" fmla="*/ 0 w 17400"/>
              <a:gd name="p0y14" fmla="*/ 53 h 825"/>
              <a:gd name="p0x15" fmla="*/ 53 w 17400"/>
              <a:gd name="p0y15" fmla="*/ 0 h 825"/>
              <a:gd name="p0x16" fmla="*/ 120 w 17400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188768"/>
            <a:ext cx="107442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 i="1">
                <a:solidFill>
                  <a:srgbClr val="516173"/>
                </a:solidFill>
                <a:cs typeface="Microsoft YaHei" panose="020B0503020204020204" charset="-122"/>
              </a:rPr>
              <a:t>“</a:t>
            </a:r>
            <a:r>
              <a:rPr 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2026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年</a:t>
            </a:r>
            <a:r>
              <a:rPr lang="en-US" altLang="zh-CN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9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月</a:t>
            </a:r>
            <a:r>
              <a:rPr lang="en-US" altLang="zh-CN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5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日</a:t>
            </a:r>
            <a:r>
              <a:rPr lang="en-US" altLang="zh-CN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10:00</a:t>
            </a:r>
            <a:r>
              <a:rPr lang="en-US" altLang="zh-CN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</a:t>
            </a:r>
            <a:r>
              <a:rPr lang="zh-CN" altLang="en-US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正式上线（此前</a:t>
            </a:r>
            <a:r>
              <a:rPr lang="en-US" altLang="zh-CN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9</a:t>
            </a:r>
            <a:r>
              <a:rPr lang="zh-CN" altLang="en-US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月</a:t>
            </a:r>
            <a:r>
              <a:rPr lang="en-US" altLang="zh-CN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3</a:t>
            </a:r>
            <a:r>
              <a:rPr lang="zh-CN" altLang="en-US"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日不再执行）”</a:t>
            </a:r>
            <a:endParaRPr lang="zh-CN" altLang="en-US" sz="1500" i="1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0" name="任意多边形 59"/>
          <p:cNvSpPr/>
          <p:nvPr>
            <p:custDataLst>
              <p:tags r:id="rId4"/>
            </p:custDataLst>
          </p:nvPr>
        </p:nvSpPr>
        <p:spPr>
          <a:xfrm>
            <a:off x="571500" y="5969000"/>
            <a:ext cx="11049000" cy="523875"/>
          </a:xfrm>
          <a:custGeom>
            <a:avLst/>
            <a:gdLst>
              <a:gd name="sw" fmla="*/ 1 w 17400"/>
              <a:gd name="sh" fmla="*/ 1 h 825"/>
              <a:gd name="mins" fmla="min sw sh"/>
              <a:gd name="dsw" fmla="+- 0 sw mins"/>
              <a:gd name="dsh" fmla="+- 0 sh mins"/>
              <a:gd name="p0x0" fmla="*/ 120 w 17400"/>
              <a:gd name="p0y0" fmla="*/ 0 h 825"/>
              <a:gd name="p0x1" fmla="*/ 17280 w 17400"/>
              <a:gd name="p0y1" fmla="*/ 0 h 825"/>
              <a:gd name="p0x2" fmla="*/ 17346 w 17400"/>
              <a:gd name="p0y2" fmla="*/ 0 h 825"/>
              <a:gd name="p0x3" fmla="*/ 17400 w 17400"/>
              <a:gd name="p0y3" fmla="*/ 53 h 825"/>
              <a:gd name="p0x4" fmla="*/ 17400 w 17400"/>
              <a:gd name="p0y4" fmla="*/ 120 h 825"/>
              <a:gd name="p0x5" fmla="*/ 17400 w 17400"/>
              <a:gd name="p0y5" fmla="*/ 705 h 825"/>
              <a:gd name="p0x6" fmla="*/ 17400 w 17400"/>
              <a:gd name="p0y6" fmla="*/ 771 h 825"/>
              <a:gd name="p0x7" fmla="*/ 17346 w 17400"/>
              <a:gd name="p0y7" fmla="*/ 825 h 825"/>
              <a:gd name="p0x8" fmla="*/ 17280 w 17400"/>
              <a:gd name="p0y8" fmla="*/ 825 h 825"/>
              <a:gd name="p0x9" fmla="*/ 120 w 17400"/>
              <a:gd name="p0y9" fmla="*/ 825 h 825"/>
              <a:gd name="p0x10" fmla="*/ 53 w 17400"/>
              <a:gd name="p0y10" fmla="*/ 825 h 825"/>
              <a:gd name="p0x11" fmla="*/ 0 w 17400"/>
              <a:gd name="p0y11" fmla="*/ 771 h 825"/>
              <a:gd name="p0x12" fmla="*/ 0 w 17400"/>
              <a:gd name="p0y12" fmla="*/ 705 h 825"/>
              <a:gd name="p0x13" fmla="*/ 0 w 17400"/>
              <a:gd name="p0y13" fmla="*/ 120 h 825"/>
              <a:gd name="p0x14" fmla="*/ 0 w 17400"/>
              <a:gd name="p0y14" fmla="*/ 53 h 825"/>
              <a:gd name="p0x15" fmla="*/ 53 w 17400"/>
              <a:gd name="p0y15" fmla="*/ 0 h 825"/>
              <a:gd name="p0x16" fmla="*/ 120 w 17400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5"/>
            </p:custDataLst>
          </p:nvPr>
        </p:nvSpPr>
        <p:spPr>
          <a:xfrm>
            <a:off x="723900" y="6069359"/>
            <a:ext cx="107442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“所有交付物统一放入</a:t>
            </a:r>
            <a:r>
              <a:rPr 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"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会员活动上线</a:t>
            </a:r>
            <a:r>
              <a:rPr lang="en-US" altLang="zh-CN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"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共享文件夹</a:t>
            </a:r>
            <a:r>
              <a:rPr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，不只在群里发”</a:t>
            </a:r>
            <a:endParaRPr sz="1500" i="1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57594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180 w 8535"/>
              <a:gd name="p0y0" fmla="*/ 0 h 6176"/>
              <a:gd name="p0x1" fmla="*/ 8355 w 8535"/>
              <a:gd name="p0y1" fmla="*/ 0 h 6176"/>
              <a:gd name="p0x2" fmla="*/ 8454 w 8535"/>
              <a:gd name="p0y2" fmla="*/ 0 h 6176"/>
              <a:gd name="p0x3" fmla="*/ 8535 w 8535"/>
              <a:gd name="p0y3" fmla="*/ 80 h 6176"/>
              <a:gd name="p0x4" fmla="*/ 8535 w 8535"/>
              <a:gd name="p0y4" fmla="*/ 180 h 6176"/>
              <a:gd name="p0x5" fmla="*/ 8535 w 8535"/>
              <a:gd name="p0y5" fmla="*/ 5996 h 6176"/>
              <a:gd name="p0x6" fmla="*/ 8535 w 8535"/>
              <a:gd name="p0y6" fmla="*/ 6096 h 6176"/>
              <a:gd name="p0x7" fmla="*/ 8454 w 8535"/>
              <a:gd name="p0y7" fmla="*/ 6176 h 6176"/>
              <a:gd name="p0x8" fmla="*/ 8355 w 8535"/>
              <a:gd name="p0y8" fmla="*/ 6176 h 6176"/>
              <a:gd name="p0x9" fmla="*/ 180 w 8535"/>
              <a:gd name="p0y9" fmla="*/ 6176 h 6176"/>
              <a:gd name="p0x10" fmla="*/ 80 w 8535"/>
              <a:gd name="p0y10" fmla="*/ 6176 h 6176"/>
              <a:gd name="p0x11" fmla="*/ 0 w 8535"/>
              <a:gd name="p0y11" fmla="*/ 6096 h 6176"/>
              <a:gd name="p0x12" fmla="*/ 0 w 8535"/>
              <a:gd name="p0y12" fmla="*/ 5996 h 6176"/>
              <a:gd name="p0x13" fmla="*/ 0 w 8535"/>
              <a:gd name="p0y13" fmla="*/ 180 h 6176"/>
              <a:gd name="p0x14" fmla="*/ 0 w 8535"/>
              <a:gd name="p0y14" fmla="*/ 80 h 6176"/>
              <a:gd name="p0x15" fmla="*/ 80 w 8535"/>
              <a:gd name="p0y15" fmla="*/ 0 h 6176"/>
              <a:gd name="p0x16" fmla="*/ 180 w 853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85882"/>
            </a:scheme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771525" y="2025015"/>
            <a:ext cx="5029200" cy="466090"/>
            <a:chOff x="1215" y="3189"/>
            <a:chExt cx="7920" cy="734"/>
          </a:xfrm>
        </p:grpSpPr>
        <p:sp>
          <p:nvSpPr>
            <p:cNvPr id="7" name="任意多边形 6"/>
            <p:cNvSpPr/>
            <p:nvPr>
              <p:custDataLst>
                <p:tags r:id="rId7"/>
              </p:custDataLst>
            </p:nvPr>
          </p:nvSpPr>
          <p:spPr>
            <a:xfrm>
              <a:off x="1215" y="3189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8"/>
              </p:custDataLst>
            </p:nvPr>
          </p:nvSpPr>
          <p:spPr>
            <a:xfrm>
              <a:off x="1215" y="3909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30951"/>
                <a:lumOff val="690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75970" y="202946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7500"/>
            </a:schemeClr>
          </a:solidFill>
          <a:ln w="9525" cmpd="sng">
            <a:solidFill>
              <a:schemeClr val="bg2">
                <a:lumMod val="7729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a91f825a-ab65-11f1-8b97-a6b97744d1cd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9" b="9"/>
          <a:stretch>
            <a:fillRect/>
          </a:stretch>
        </p:blipFill>
        <p:spPr>
          <a:xfrm>
            <a:off x="838200" y="2091690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1228725" y="2013604"/>
            <a:ext cx="39129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本期上线内容</a:t>
            </a:r>
            <a:endParaRPr sz="2100" b="1" spc="42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5260340" y="205359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 cmpd="sng">
            <a:solidFill>
              <a:schemeClr val="bg2">
                <a:lumMod val="7729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5379844" y="2096472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 </a:t>
            </a:r>
            <a:r>
              <a:rPr lang="zh-CN"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771525" y="3094355"/>
            <a:ext cx="5029200" cy="704850"/>
            <a:chOff x="1215" y="4873"/>
            <a:chExt cx="7920" cy="1110"/>
          </a:xfrm>
        </p:grpSpPr>
        <p:sp>
          <p:nvSpPr>
            <p:cNvPr id="17" name="任意多边形 16"/>
            <p:cNvSpPr/>
            <p:nvPr>
              <p:custDataLst>
                <p:tags r:id="rId16"/>
              </p:custDataLst>
            </p:nvPr>
          </p:nvSpPr>
          <p:spPr>
            <a:xfrm>
              <a:off x="1215" y="4873"/>
              <a:ext cx="7920" cy="1110"/>
            </a:xfrm>
            <a:custGeom>
              <a:avLst/>
              <a:gdLst>
                <a:gd name="sw" fmla="*/ 1 w 7920"/>
                <a:gd name="sh" fmla="*/ 1 h 1110"/>
                <a:gd name="mins" fmla="min sw sh"/>
                <a:gd name="dsw" fmla="+- 0 sw mins"/>
                <a:gd name="dsh" fmla="+- 0 sh mins"/>
                <a:gd name="p0x0" fmla="*/ 120 w 7920"/>
                <a:gd name="p0y0" fmla="*/ 0 h 1110"/>
                <a:gd name="p0x1" fmla="*/ 7800 w 7920"/>
                <a:gd name="p0y1" fmla="*/ 0 h 1110"/>
                <a:gd name="p0x2" fmla="*/ 7866 w 7920"/>
                <a:gd name="p0y2" fmla="*/ 0 h 1110"/>
                <a:gd name="p0x3" fmla="*/ 7920 w 7920"/>
                <a:gd name="p0y3" fmla="*/ 53 h 1110"/>
                <a:gd name="p0x4" fmla="*/ 7920 w 7920"/>
                <a:gd name="p0y4" fmla="*/ 120 h 1110"/>
                <a:gd name="p0x5" fmla="*/ 7920 w 7920"/>
                <a:gd name="p0y5" fmla="*/ 990 h 1110"/>
                <a:gd name="p0x6" fmla="*/ 7920 w 7920"/>
                <a:gd name="p0y6" fmla="*/ 1056 h 1110"/>
                <a:gd name="p0x7" fmla="*/ 7866 w 7920"/>
                <a:gd name="p0y7" fmla="*/ 1110 h 1110"/>
                <a:gd name="p0x8" fmla="*/ 7800 w 7920"/>
                <a:gd name="p0y8" fmla="*/ 1110 h 1110"/>
                <a:gd name="p0x9" fmla="*/ 120 w 7920"/>
                <a:gd name="p0y9" fmla="*/ 1110 h 1110"/>
                <a:gd name="p0x10" fmla="*/ 53 w 7920"/>
                <a:gd name="p0y10" fmla="*/ 1110 h 1110"/>
                <a:gd name="p0x11" fmla="*/ 0 w 7920"/>
                <a:gd name="p0y11" fmla="*/ 1056 h 1110"/>
                <a:gd name="p0x12" fmla="*/ 0 w 7920"/>
                <a:gd name="p0y12" fmla="*/ 990 h 1110"/>
                <a:gd name="p0x13" fmla="*/ 0 w 7920"/>
                <a:gd name="p0y13" fmla="*/ 120 h 1110"/>
                <a:gd name="p0x14" fmla="*/ 0 w 7920"/>
                <a:gd name="p0y14" fmla="*/ 53 h 1110"/>
                <a:gd name="p0x15" fmla="*/ 53 w 7920"/>
                <a:gd name="p0y15" fmla="*/ 0 h 1110"/>
                <a:gd name="p0x16" fmla="*/ 120 w 792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5F7F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7"/>
              </p:custDataLst>
            </p:nvPr>
          </p:nvSpPr>
          <p:spPr>
            <a:xfrm>
              <a:off x="1289" y="4873"/>
              <a:ext cx="7810" cy="45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45 w 7810"/>
                <a:gd name="p0y0" fmla="*/ 0 h 45"/>
                <a:gd name="p0x1" fmla="*/ 7725 w 7810"/>
                <a:gd name="p0y1" fmla="*/ 0 h 45"/>
                <a:gd name="p0x2" fmla="*/ 7759 w 7810"/>
                <a:gd name="p0y2" fmla="*/ 0 h 45"/>
                <a:gd name="p0x3" fmla="*/ 7789 w 7810"/>
                <a:gd name="p0y3" fmla="*/ 13 h 45"/>
                <a:gd name="p0x4" fmla="*/ 7810 w 7810"/>
                <a:gd name="p0y4" fmla="*/ 35 h 45"/>
                <a:gd name="p0x5" fmla="*/ 7800 w 7810"/>
                <a:gd name="p0y5" fmla="*/ 45 h 45"/>
                <a:gd name="p0x6" fmla="*/ 7781 w 7810"/>
                <a:gd name="p0y6" fmla="*/ 26 h 45"/>
                <a:gd name="p0x7" fmla="*/ 7754 w 7810"/>
                <a:gd name="p0y7" fmla="*/ 15 h 45"/>
                <a:gd name="p0x8" fmla="*/ 7725 w 7810"/>
                <a:gd name="p0y8" fmla="*/ 15 h 45"/>
                <a:gd name="p0x9" fmla="*/ 45 w 7810"/>
                <a:gd name="p0y9" fmla="*/ 15 h 45"/>
                <a:gd name="p0x10" fmla="*/ 35 w 7810"/>
                <a:gd name="p0y10" fmla="*/ 15 h 45"/>
                <a:gd name="p0x11" fmla="*/ 26 w 7810"/>
                <a:gd name="p0y11" fmla="*/ 17 h 45"/>
                <a:gd name="p0x12" fmla="*/ 17 w 7810"/>
                <a:gd name="p0y12" fmla="*/ 22 h 45"/>
                <a:gd name="p0x13" fmla="*/ 0 w 7810"/>
                <a:gd name="p0y13" fmla="*/ 9 h 45"/>
                <a:gd name="p0x14" fmla="*/ 0 w 7810"/>
                <a:gd name="p0y14" fmla="*/ 9 h 45"/>
                <a:gd name="p0x15" fmla="*/ 14 w 7810"/>
                <a:gd name="p0y15" fmla="*/ 3 h 45"/>
                <a:gd name="p0x16" fmla="*/ 29 w 7810"/>
                <a:gd name="p0y16" fmla="*/ 0 h 45"/>
                <a:gd name="p0x17" fmla="*/ 45 w 78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8"/>
              </p:custDataLst>
            </p:nvPr>
          </p:nvSpPr>
          <p:spPr>
            <a:xfrm>
              <a:off x="9089" y="4908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9"/>
              </p:custDataLst>
            </p:nvPr>
          </p:nvSpPr>
          <p:spPr>
            <a:xfrm>
              <a:off x="1289" y="5937"/>
              <a:ext cx="7810" cy="46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7725 w 7810"/>
                <a:gd name="p0y0" fmla="*/ 45 h 45"/>
                <a:gd name="p0x1" fmla="*/ 45 w 7810"/>
                <a:gd name="p0y1" fmla="*/ 45 h 45"/>
                <a:gd name="p0x2" fmla="*/ 29 w 7810"/>
                <a:gd name="p0y2" fmla="*/ 45 h 45"/>
                <a:gd name="p0x3" fmla="*/ 14 w 7810"/>
                <a:gd name="p0y3" fmla="*/ 42 h 45"/>
                <a:gd name="p0x4" fmla="*/ 0 w 7810"/>
                <a:gd name="p0y4" fmla="*/ 36 h 45"/>
                <a:gd name="p0x5" fmla="*/ 17 w 7810"/>
                <a:gd name="p0y5" fmla="*/ 22 h 45"/>
                <a:gd name="p0x6" fmla="*/ 17 w 7810"/>
                <a:gd name="p0y6" fmla="*/ 22 h 45"/>
                <a:gd name="p0x7" fmla="*/ 26 w 7810"/>
                <a:gd name="p0y7" fmla="*/ 27 h 45"/>
                <a:gd name="p0x8" fmla="*/ 35 w 7810"/>
                <a:gd name="p0y8" fmla="*/ 30 h 45"/>
                <a:gd name="p0x9" fmla="*/ 45 w 7810"/>
                <a:gd name="p0y9" fmla="*/ 30 h 45"/>
                <a:gd name="p0x10" fmla="*/ 7725 w 7810"/>
                <a:gd name="p0y10" fmla="*/ 30 h 45"/>
                <a:gd name="p0x11" fmla="*/ 7754 w 7810"/>
                <a:gd name="p0y11" fmla="*/ 30 h 45"/>
                <a:gd name="p0x12" fmla="*/ 7781 w 7810"/>
                <a:gd name="p0y12" fmla="*/ 19 h 45"/>
                <a:gd name="p0x13" fmla="*/ 7800 w 7810"/>
                <a:gd name="p0y13" fmla="*/ 0 h 45"/>
                <a:gd name="p0x14" fmla="*/ 7810 w 7810"/>
                <a:gd name="p0y14" fmla="*/ 10 h 45"/>
                <a:gd name="p0x15" fmla="*/ 7789 w 7810"/>
                <a:gd name="p0y15" fmla="*/ 32 h 45"/>
                <a:gd name="p0x16" fmla="*/ 7759 w 7810"/>
                <a:gd name="p0y16" fmla="*/ 45 h 45"/>
                <a:gd name="p0x17" fmla="*/ 7725 w 78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0"/>
              </p:custDataLst>
            </p:nvPr>
          </p:nvSpPr>
          <p:spPr>
            <a:xfrm>
              <a:off x="1215" y="4882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914400" y="3126753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积分加赠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914400" y="3432505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本期会员活动核心权益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771525" y="4363085"/>
            <a:ext cx="5029200" cy="704850"/>
            <a:chOff x="1215" y="6871"/>
            <a:chExt cx="7920" cy="1110"/>
          </a:xfrm>
        </p:grpSpPr>
        <p:sp>
          <p:nvSpPr>
            <p:cNvPr id="25" name="任意多边形 24"/>
            <p:cNvSpPr/>
            <p:nvPr>
              <p:custDataLst>
                <p:tags r:id="rId23"/>
              </p:custDataLst>
            </p:nvPr>
          </p:nvSpPr>
          <p:spPr>
            <a:xfrm>
              <a:off x="1215" y="6871"/>
              <a:ext cx="7920" cy="1110"/>
            </a:xfrm>
            <a:custGeom>
              <a:avLst/>
              <a:gdLst>
                <a:gd name="sw" fmla="*/ 1 w 7920"/>
                <a:gd name="sh" fmla="*/ 1 h 1110"/>
                <a:gd name="mins" fmla="min sw sh"/>
                <a:gd name="dsw" fmla="+- 0 sw mins"/>
                <a:gd name="dsh" fmla="+- 0 sh mins"/>
                <a:gd name="p0x0" fmla="*/ 120 w 7920"/>
                <a:gd name="p0y0" fmla="*/ 0 h 1110"/>
                <a:gd name="p0x1" fmla="*/ 7800 w 7920"/>
                <a:gd name="p0y1" fmla="*/ 0 h 1110"/>
                <a:gd name="p0x2" fmla="*/ 7866 w 7920"/>
                <a:gd name="p0y2" fmla="*/ 0 h 1110"/>
                <a:gd name="p0x3" fmla="*/ 7920 w 7920"/>
                <a:gd name="p0y3" fmla="*/ 53 h 1110"/>
                <a:gd name="p0x4" fmla="*/ 7920 w 7920"/>
                <a:gd name="p0y4" fmla="*/ 120 h 1110"/>
                <a:gd name="p0x5" fmla="*/ 7920 w 7920"/>
                <a:gd name="p0y5" fmla="*/ 990 h 1110"/>
                <a:gd name="p0x6" fmla="*/ 7920 w 7920"/>
                <a:gd name="p0y6" fmla="*/ 1056 h 1110"/>
                <a:gd name="p0x7" fmla="*/ 7866 w 7920"/>
                <a:gd name="p0y7" fmla="*/ 1110 h 1110"/>
                <a:gd name="p0x8" fmla="*/ 7800 w 7920"/>
                <a:gd name="p0y8" fmla="*/ 1110 h 1110"/>
                <a:gd name="p0x9" fmla="*/ 120 w 7920"/>
                <a:gd name="p0y9" fmla="*/ 1110 h 1110"/>
                <a:gd name="p0x10" fmla="*/ 53 w 7920"/>
                <a:gd name="p0y10" fmla="*/ 1110 h 1110"/>
                <a:gd name="p0x11" fmla="*/ 0 w 7920"/>
                <a:gd name="p0y11" fmla="*/ 1056 h 1110"/>
                <a:gd name="p0x12" fmla="*/ 0 w 7920"/>
                <a:gd name="p0y12" fmla="*/ 990 h 1110"/>
                <a:gd name="p0x13" fmla="*/ 0 w 7920"/>
                <a:gd name="p0y13" fmla="*/ 120 h 1110"/>
                <a:gd name="p0x14" fmla="*/ 0 w 7920"/>
                <a:gd name="p0y14" fmla="*/ 53 h 1110"/>
                <a:gd name="p0x15" fmla="*/ 53 w 7920"/>
                <a:gd name="p0y15" fmla="*/ 0 h 1110"/>
                <a:gd name="p0x16" fmla="*/ 120 w 792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5F7F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4"/>
              </p:custDataLst>
            </p:nvPr>
          </p:nvSpPr>
          <p:spPr>
            <a:xfrm>
              <a:off x="1289" y="6871"/>
              <a:ext cx="7810" cy="46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45 w 7810"/>
                <a:gd name="p0y0" fmla="*/ 0 h 45"/>
                <a:gd name="p0x1" fmla="*/ 7725 w 7810"/>
                <a:gd name="p0y1" fmla="*/ 0 h 45"/>
                <a:gd name="p0x2" fmla="*/ 7759 w 7810"/>
                <a:gd name="p0y2" fmla="*/ 0 h 45"/>
                <a:gd name="p0x3" fmla="*/ 7789 w 7810"/>
                <a:gd name="p0y3" fmla="*/ 13 h 45"/>
                <a:gd name="p0x4" fmla="*/ 7810 w 7810"/>
                <a:gd name="p0y4" fmla="*/ 35 h 45"/>
                <a:gd name="p0x5" fmla="*/ 7800 w 7810"/>
                <a:gd name="p0y5" fmla="*/ 45 h 45"/>
                <a:gd name="p0x6" fmla="*/ 7781 w 7810"/>
                <a:gd name="p0y6" fmla="*/ 26 h 45"/>
                <a:gd name="p0x7" fmla="*/ 7754 w 7810"/>
                <a:gd name="p0y7" fmla="*/ 15 h 45"/>
                <a:gd name="p0x8" fmla="*/ 7725 w 7810"/>
                <a:gd name="p0y8" fmla="*/ 15 h 45"/>
                <a:gd name="p0x9" fmla="*/ 45 w 7810"/>
                <a:gd name="p0y9" fmla="*/ 15 h 45"/>
                <a:gd name="p0x10" fmla="*/ 35 w 7810"/>
                <a:gd name="p0y10" fmla="*/ 15 h 45"/>
                <a:gd name="p0x11" fmla="*/ 26 w 7810"/>
                <a:gd name="p0y11" fmla="*/ 17 h 45"/>
                <a:gd name="p0x12" fmla="*/ 17 w 7810"/>
                <a:gd name="p0y12" fmla="*/ 22 h 45"/>
                <a:gd name="p0x13" fmla="*/ 0 w 7810"/>
                <a:gd name="p0y13" fmla="*/ 9 h 45"/>
                <a:gd name="p0x14" fmla="*/ 0 w 7810"/>
                <a:gd name="p0y14" fmla="*/ 9 h 45"/>
                <a:gd name="p0x15" fmla="*/ 14 w 7810"/>
                <a:gd name="p0y15" fmla="*/ 3 h 45"/>
                <a:gd name="p0x16" fmla="*/ 29 w 7810"/>
                <a:gd name="p0y16" fmla="*/ 0 h 45"/>
                <a:gd name="p0x17" fmla="*/ 45 w 78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5"/>
              </p:custDataLst>
            </p:nvPr>
          </p:nvSpPr>
          <p:spPr>
            <a:xfrm>
              <a:off x="9089" y="6907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6"/>
              </p:custDataLst>
            </p:nvPr>
          </p:nvSpPr>
          <p:spPr>
            <a:xfrm>
              <a:off x="1289" y="7936"/>
              <a:ext cx="7810" cy="45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7725 w 7810"/>
                <a:gd name="p0y0" fmla="*/ 45 h 45"/>
                <a:gd name="p0x1" fmla="*/ 45 w 7810"/>
                <a:gd name="p0y1" fmla="*/ 45 h 45"/>
                <a:gd name="p0x2" fmla="*/ 29 w 7810"/>
                <a:gd name="p0y2" fmla="*/ 45 h 45"/>
                <a:gd name="p0x3" fmla="*/ 14 w 7810"/>
                <a:gd name="p0y3" fmla="*/ 42 h 45"/>
                <a:gd name="p0x4" fmla="*/ 0 w 7810"/>
                <a:gd name="p0y4" fmla="*/ 36 h 45"/>
                <a:gd name="p0x5" fmla="*/ 17 w 7810"/>
                <a:gd name="p0y5" fmla="*/ 22 h 45"/>
                <a:gd name="p0x6" fmla="*/ 17 w 7810"/>
                <a:gd name="p0y6" fmla="*/ 22 h 45"/>
                <a:gd name="p0x7" fmla="*/ 26 w 7810"/>
                <a:gd name="p0y7" fmla="*/ 27 h 45"/>
                <a:gd name="p0x8" fmla="*/ 35 w 7810"/>
                <a:gd name="p0y8" fmla="*/ 30 h 45"/>
                <a:gd name="p0x9" fmla="*/ 45 w 7810"/>
                <a:gd name="p0y9" fmla="*/ 30 h 45"/>
                <a:gd name="p0x10" fmla="*/ 7725 w 7810"/>
                <a:gd name="p0y10" fmla="*/ 30 h 45"/>
                <a:gd name="p0x11" fmla="*/ 7754 w 7810"/>
                <a:gd name="p0y11" fmla="*/ 30 h 45"/>
                <a:gd name="p0x12" fmla="*/ 7781 w 7810"/>
                <a:gd name="p0y12" fmla="*/ 19 h 45"/>
                <a:gd name="p0x13" fmla="*/ 7800 w 7810"/>
                <a:gd name="p0y13" fmla="*/ 0 h 45"/>
                <a:gd name="p0x14" fmla="*/ 7810 w 7810"/>
                <a:gd name="p0y14" fmla="*/ 10 h 45"/>
                <a:gd name="p0x15" fmla="*/ 7789 w 7810"/>
                <a:gd name="p0y15" fmla="*/ 32 h 45"/>
                <a:gd name="p0x16" fmla="*/ 7759 w 7810"/>
                <a:gd name="p0y16" fmla="*/ 45 h 45"/>
                <a:gd name="p0x17" fmla="*/ 7725 w 78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7"/>
              </p:custDataLst>
            </p:nvPr>
          </p:nvSpPr>
          <p:spPr>
            <a:xfrm>
              <a:off x="1215" y="6881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914400" y="4396102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无门槛优惠券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914400" y="4701854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降低使用门槛，提升核销率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619569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180 w 8535"/>
              <a:gd name="p0y0" fmla="*/ 0 h 6176"/>
              <a:gd name="p0x1" fmla="*/ 8355 w 8535"/>
              <a:gd name="p0y1" fmla="*/ 0 h 6176"/>
              <a:gd name="p0x2" fmla="*/ 8454 w 8535"/>
              <a:gd name="p0y2" fmla="*/ 0 h 6176"/>
              <a:gd name="p0x3" fmla="*/ 8535 w 8535"/>
              <a:gd name="p0y3" fmla="*/ 80 h 6176"/>
              <a:gd name="p0x4" fmla="*/ 8535 w 8535"/>
              <a:gd name="p0y4" fmla="*/ 180 h 6176"/>
              <a:gd name="p0x5" fmla="*/ 8535 w 8535"/>
              <a:gd name="p0y5" fmla="*/ 5996 h 6176"/>
              <a:gd name="p0x6" fmla="*/ 8535 w 8535"/>
              <a:gd name="p0y6" fmla="*/ 6096 h 6176"/>
              <a:gd name="p0x7" fmla="*/ 8454 w 8535"/>
              <a:gd name="p0y7" fmla="*/ 6176 h 6176"/>
              <a:gd name="p0x8" fmla="*/ 8355 w 8535"/>
              <a:gd name="p0y8" fmla="*/ 6176 h 6176"/>
              <a:gd name="p0x9" fmla="*/ 180 w 8535"/>
              <a:gd name="p0y9" fmla="*/ 6176 h 6176"/>
              <a:gd name="p0x10" fmla="*/ 80 w 8535"/>
              <a:gd name="p0y10" fmla="*/ 6176 h 6176"/>
              <a:gd name="p0x11" fmla="*/ 0 w 8535"/>
              <a:gd name="p0y11" fmla="*/ 6096 h 6176"/>
              <a:gd name="p0x12" fmla="*/ 0 w 8535"/>
              <a:gd name="p0y12" fmla="*/ 5996 h 6176"/>
              <a:gd name="p0x13" fmla="*/ 0 w 8535"/>
              <a:gd name="p0y13" fmla="*/ 180 h 6176"/>
              <a:gd name="p0x14" fmla="*/ 0 w 8535"/>
              <a:gd name="p0y14" fmla="*/ 80 h 6176"/>
              <a:gd name="p0x15" fmla="*/ 80 w 8535"/>
              <a:gd name="p0y15" fmla="*/ 0 h 6176"/>
              <a:gd name="p0x16" fmla="*/ 180 w 853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85882"/>
            </a:scheme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6391275" y="2025015"/>
            <a:ext cx="5029200" cy="466090"/>
            <a:chOff x="10065" y="3189"/>
            <a:chExt cx="7920" cy="734"/>
          </a:xfrm>
        </p:grpSpPr>
        <p:sp>
          <p:nvSpPr>
            <p:cNvPr id="34" name="任意多边形 33"/>
            <p:cNvSpPr/>
            <p:nvPr>
              <p:custDataLst>
                <p:tags r:id="rId31"/>
              </p:custDataLst>
            </p:nvPr>
          </p:nvSpPr>
          <p:spPr>
            <a:xfrm>
              <a:off x="10065" y="3189"/>
              <a:ext cx="7920" cy="735"/>
            </a:xfrm>
            <a:custGeom>
              <a:avLst/>
              <a:gdLst>
                <a:gd name="sw" fmla="*/ 1 w 7920"/>
                <a:gd name="sh" fmla="*/ 1 h 735"/>
                <a:gd name="mins" fmla="min sw sh"/>
                <a:gd name="dsw" fmla="+- 0 sw mins"/>
                <a:gd name="dsh" fmla="+- 0 sh mins"/>
                <a:gd name="p0x0" fmla="*/ 0 w 7920"/>
                <a:gd name="p0y0" fmla="*/ 0 h 735"/>
                <a:gd name="p0x1" fmla="*/ 7920 w 7920"/>
                <a:gd name="p0y1" fmla="*/ 0 h 735"/>
                <a:gd name="p0x2" fmla="*/ 7920 w 7920"/>
                <a:gd name="p0y2" fmla="*/ 735 h 735"/>
                <a:gd name="p0x3" fmla="*/ 0 w 7920"/>
                <a:gd name="p0y3" fmla="*/ 735 h 735"/>
                <a:gd name="p0x4" fmla="*/ 0 w 792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2"/>
              </p:custDataLst>
            </p:nvPr>
          </p:nvSpPr>
          <p:spPr>
            <a:xfrm>
              <a:off x="10065" y="3909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7920 w 7920"/>
                <a:gd name="p0y0" fmla="*/ 15 h 15"/>
                <a:gd name="p0x1" fmla="*/ 0 w 7920"/>
                <a:gd name="p0y1" fmla="*/ 15 h 15"/>
                <a:gd name="p0x2" fmla="*/ 0 w 7920"/>
                <a:gd name="p0y2" fmla="*/ 0 h 15"/>
                <a:gd name="p0x3" fmla="*/ 7920 w 7920"/>
                <a:gd name="p0y3" fmla="*/ 0 h 15"/>
                <a:gd name="p0x4" fmla="*/ 7920 w 79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30951"/>
                <a:lumOff val="690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3"/>
            </p:custDataLst>
          </p:nvPr>
        </p:nvSpPr>
        <p:spPr>
          <a:xfrm>
            <a:off x="6395720" y="202946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97500"/>
            </a:schemeClr>
          </a:solidFill>
          <a:ln w="9525" cmpd="sng">
            <a:solidFill>
              <a:schemeClr val="bg2">
                <a:lumMod val="7729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a91f831a-ab65-11f1-8b97-a6b97744d1cd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9" b="9"/>
          <a:stretch>
            <a:fillRect/>
          </a:stretch>
        </p:blipFill>
        <p:spPr>
          <a:xfrm>
            <a:off x="6457950" y="2091690"/>
            <a:ext cx="209550" cy="20955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7"/>
            </p:custDataLst>
          </p:nvPr>
        </p:nvSpPr>
        <p:spPr>
          <a:xfrm>
            <a:off x="6848475" y="2013604"/>
            <a:ext cx="39129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明确不做</a:t>
            </a:r>
            <a:endParaRPr sz="2100" b="1" spc="42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38"/>
            </p:custDataLst>
          </p:nvPr>
        </p:nvSpPr>
        <p:spPr>
          <a:xfrm>
            <a:off x="10880090" y="205359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EDCDC"/>
          </a:solidFill>
          <a:ln w="9525" cmpd="sng">
            <a:solidFill>
              <a:schemeClr val="bg2">
                <a:lumMod val="7729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39"/>
            </p:custDataLst>
          </p:nvPr>
        </p:nvSpPr>
        <p:spPr>
          <a:xfrm>
            <a:off x="10999594" y="2096472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rgbClr val="5C1C1C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 </a:t>
            </a:r>
            <a:r>
              <a:rPr lang="zh-CN" sz="1200" b="1">
                <a:solidFill>
                  <a:srgbClr val="5C1C1C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项</a:t>
            </a:r>
            <a:endParaRPr lang="zh-CN" sz="1200" b="1">
              <a:solidFill>
                <a:srgbClr val="5C1C1C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6391275" y="3094355"/>
            <a:ext cx="5029200" cy="704850"/>
            <a:chOff x="10065" y="4873"/>
            <a:chExt cx="7920" cy="1110"/>
          </a:xfrm>
        </p:grpSpPr>
        <p:sp>
          <p:nvSpPr>
            <p:cNvPr id="44" name="任意多边形 43"/>
            <p:cNvSpPr/>
            <p:nvPr>
              <p:custDataLst>
                <p:tags r:id="rId40"/>
              </p:custDataLst>
            </p:nvPr>
          </p:nvSpPr>
          <p:spPr>
            <a:xfrm>
              <a:off x="10065" y="4873"/>
              <a:ext cx="7920" cy="1110"/>
            </a:xfrm>
            <a:custGeom>
              <a:avLst/>
              <a:gdLst>
                <a:gd name="sw" fmla="*/ 1 w 7920"/>
                <a:gd name="sh" fmla="*/ 1 h 1110"/>
                <a:gd name="mins" fmla="min sw sh"/>
                <a:gd name="dsw" fmla="+- 0 sw mins"/>
                <a:gd name="dsh" fmla="+- 0 sh mins"/>
                <a:gd name="p0x0" fmla="*/ 120 w 7920"/>
                <a:gd name="p0y0" fmla="*/ 0 h 1110"/>
                <a:gd name="p0x1" fmla="*/ 7800 w 7920"/>
                <a:gd name="p0y1" fmla="*/ 0 h 1110"/>
                <a:gd name="p0x2" fmla="*/ 7866 w 7920"/>
                <a:gd name="p0y2" fmla="*/ 0 h 1110"/>
                <a:gd name="p0x3" fmla="*/ 7920 w 7920"/>
                <a:gd name="p0y3" fmla="*/ 53 h 1110"/>
                <a:gd name="p0x4" fmla="*/ 7920 w 7920"/>
                <a:gd name="p0y4" fmla="*/ 120 h 1110"/>
                <a:gd name="p0x5" fmla="*/ 7920 w 7920"/>
                <a:gd name="p0y5" fmla="*/ 990 h 1110"/>
                <a:gd name="p0x6" fmla="*/ 7920 w 7920"/>
                <a:gd name="p0y6" fmla="*/ 1056 h 1110"/>
                <a:gd name="p0x7" fmla="*/ 7866 w 7920"/>
                <a:gd name="p0y7" fmla="*/ 1110 h 1110"/>
                <a:gd name="p0x8" fmla="*/ 7800 w 7920"/>
                <a:gd name="p0y8" fmla="*/ 1110 h 1110"/>
                <a:gd name="p0x9" fmla="*/ 120 w 7920"/>
                <a:gd name="p0y9" fmla="*/ 1110 h 1110"/>
                <a:gd name="p0x10" fmla="*/ 53 w 7920"/>
                <a:gd name="p0y10" fmla="*/ 1110 h 1110"/>
                <a:gd name="p0x11" fmla="*/ 0 w 7920"/>
                <a:gd name="p0y11" fmla="*/ 1056 h 1110"/>
                <a:gd name="p0x12" fmla="*/ 0 w 7920"/>
                <a:gd name="p0y12" fmla="*/ 990 h 1110"/>
                <a:gd name="p0x13" fmla="*/ 0 w 7920"/>
                <a:gd name="p0y13" fmla="*/ 120 h 1110"/>
                <a:gd name="p0x14" fmla="*/ 0 w 7920"/>
                <a:gd name="p0y14" fmla="*/ 53 h 1110"/>
                <a:gd name="p0x15" fmla="*/ 53 w 7920"/>
                <a:gd name="p0y15" fmla="*/ 0 h 1110"/>
                <a:gd name="p0x16" fmla="*/ 120 w 792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5F7F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>
              <p:custDataLst>
                <p:tags r:id="rId41"/>
              </p:custDataLst>
            </p:nvPr>
          </p:nvSpPr>
          <p:spPr>
            <a:xfrm>
              <a:off x="10139" y="4873"/>
              <a:ext cx="7810" cy="45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45 w 7810"/>
                <a:gd name="p0y0" fmla="*/ 0 h 45"/>
                <a:gd name="p0x1" fmla="*/ 7725 w 7810"/>
                <a:gd name="p0y1" fmla="*/ 0 h 45"/>
                <a:gd name="p0x2" fmla="*/ 7759 w 7810"/>
                <a:gd name="p0y2" fmla="*/ 0 h 45"/>
                <a:gd name="p0x3" fmla="*/ 7789 w 7810"/>
                <a:gd name="p0y3" fmla="*/ 13 h 45"/>
                <a:gd name="p0x4" fmla="*/ 7810 w 7810"/>
                <a:gd name="p0y4" fmla="*/ 35 h 45"/>
                <a:gd name="p0x5" fmla="*/ 7800 w 7810"/>
                <a:gd name="p0y5" fmla="*/ 45 h 45"/>
                <a:gd name="p0x6" fmla="*/ 7781 w 7810"/>
                <a:gd name="p0y6" fmla="*/ 26 h 45"/>
                <a:gd name="p0x7" fmla="*/ 7754 w 7810"/>
                <a:gd name="p0y7" fmla="*/ 15 h 45"/>
                <a:gd name="p0x8" fmla="*/ 7725 w 7810"/>
                <a:gd name="p0y8" fmla="*/ 15 h 45"/>
                <a:gd name="p0x9" fmla="*/ 45 w 7810"/>
                <a:gd name="p0y9" fmla="*/ 15 h 45"/>
                <a:gd name="p0x10" fmla="*/ 35 w 7810"/>
                <a:gd name="p0y10" fmla="*/ 15 h 45"/>
                <a:gd name="p0x11" fmla="*/ 26 w 7810"/>
                <a:gd name="p0y11" fmla="*/ 17 h 45"/>
                <a:gd name="p0x12" fmla="*/ 17 w 7810"/>
                <a:gd name="p0y12" fmla="*/ 22 h 45"/>
                <a:gd name="p0x13" fmla="*/ 0 w 7810"/>
                <a:gd name="p0y13" fmla="*/ 9 h 45"/>
                <a:gd name="p0x14" fmla="*/ 0 w 7810"/>
                <a:gd name="p0y14" fmla="*/ 9 h 45"/>
                <a:gd name="p0x15" fmla="*/ 14 w 7810"/>
                <a:gd name="p0y15" fmla="*/ 3 h 45"/>
                <a:gd name="p0x16" fmla="*/ 29 w 7810"/>
                <a:gd name="p0y16" fmla="*/ 0 h 45"/>
                <a:gd name="p0x17" fmla="*/ 45 w 78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>
              <p:custDataLst>
                <p:tags r:id="rId42"/>
              </p:custDataLst>
            </p:nvPr>
          </p:nvSpPr>
          <p:spPr>
            <a:xfrm>
              <a:off x="17939" y="4908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3"/>
              </p:custDataLst>
            </p:nvPr>
          </p:nvSpPr>
          <p:spPr>
            <a:xfrm>
              <a:off x="10139" y="5937"/>
              <a:ext cx="7810" cy="46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7725 w 7810"/>
                <a:gd name="p0y0" fmla="*/ 45 h 45"/>
                <a:gd name="p0x1" fmla="*/ 45 w 7810"/>
                <a:gd name="p0y1" fmla="*/ 45 h 45"/>
                <a:gd name="p0x2" fmla="*/ 29 w 7810"/>
                <a:gd name="p0y2" fmla="*/ 45 h 45"/>
                <a:gd name="p0x3" fmla="*/ 14 w 7810"/>
                <a:gd name="p0y3" fmla="*/ 42 h 45"/>
                <a:gd name="p0x4" fmla="*/ 0 w 7810"/>
                <a:gd name="p0y4" fmla="*/ 36 h 45"/>
                <a:gd name="p0x5" fmla="*/ 17 w 7810"/>
                <a:gd name="p0y5" fmla="*/ 22 h 45"/>
                <a:gd name="p0x6" fmla="*/ 17 w 7810"/>
                <a:gd name="p0y6" fmla="*/ 22 h 45"/>
                <a:gd name="p0x7" fmla="*/ 26 w 7810"/>
                <a:gd name="p0y7" fmla="*/ 27 h 45"/>
                <a:gd name="p0x8" fmla="*/ 35 w 7810"/>
                <a:gd name="p0y8" fmla="*/ 30 h 45"/>
                <a:gd name="p0x9" fmla="*/ 45 w 7810"/>
                <a:gd name="p0y9" fmla="*/ 30 h 45"/>
                <a:gd name="p0x10" fmla="*/ 7725 w 7810"/>
                <a:gd name="p0y10" fmla="*/ 30 h 45"/>
                <a:gd name="p0x11" fmla="*/ 7754 w 7810"/>
                <a:gd name="p0y11" fmla="*/ 30 h 45"/>
                <a:gd name="p0x12" fmla="*/ 7781 w 7810"/>
                <a:gd name="p0y12" fmla="*/ 19 h 45"/>
                <a:gd name="p0x13" fmla="*/ 7800 w 7810"/>
                <a:gd name="p0y13" fmla="*/ 0 h 45"/>
                <a:gd name="p0x14" fmla="*/ 7810 w 7810"/>
                <a:gd name="p0y14" fmla="*/ 10 h 45"/>
                <a:gd name="p0x15" fmla="*/ 7789 w 7810"/>
                <a:gd name="p0y15" fmla="*/ 32 h 45"/>
                <a:gd name="p0x16" fmla="*/ 7759 w 7810"/>
                <a:gd name="p0y16" fmla="*/ 45 h 45"/>
                <a:gd name="p0x17" fmla="*/ 7725 w 78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4"/>
              </p:custDataLst>
            </p:nvPr>
          </p:nvSpPr>
          <p:spPr>
            <a:xfrm>
              <a:off x="10065" y="4882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B84A4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>
            <p:custDataLst>
              <p:tags r:id="rId45"/>
            </p:custDataLst>
          </p:nvPr>
        </p:nvSpPr>
        <p:spPr>
          <a:xfrm>
            <a:off x="6534150" y="3126753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会员等级改版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46"/>
            </p:custDataLst>
          </p:nvPr>
        </p:nvSpPr>
        <p:spPr>
          <a:xfrm>
            <a:off x="6534150" y="3432505"/>
            <a:ext cx="476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B84A4A"/>
                </a:solidFill>
                <a:latin typeface="Microsoft YaHei" panose="020B0503020204020204" charset="-122"/>
                <a:ea typeface="Microsoft YaHei" panose="020B0503020204020204" charset="-122"/>
              </a:rPr>
              <a:t>暂缓</a:t>
            </a: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，后续单独立项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6391275" y="4363085"/>
            <a:ext cx="5029200" cy="704850"/>
            <a:chOff x="10065" y="6871"/>
            <a:chExt cx="7920" cy="1110"/>
          </a:xfrm>
        </p:grpSpPr>
        <p:sp>
          <p:nvSpPr>
            <p:cNvPr id="52" name="任意多边形 51"/>
            <p:cNvSpPr/>
            <p:nvPr>
              <p:custDataLst>
                <p:tags r:id="rId47"/>
              </p:custDataLst>
            </p:nvPr>
          </p:nvSpPr>
          <p:spPr>
            <a:xfrm>
              <a:off x="10065" y="6871"/>
              <a:ext cx="7920" cy="1110"/>
            </a:xfrm>
            <a:custGeom>
              <a:avLst/>
              <a:gdLst>
                <a:gd name="sw" fmla="*/ 1 w 7920"/>
                <a:gd name="sh" fmla="*/ 1 h 1110"/>
                <a:gd name="mins" fmla="min sw sh"/>
                <a:gd name="dsw" fmla="+- 0 sw mins"/>
                <a:gd name="dsh" fmla="+- 0 sh mins"/>
                <a:gd name="p0x0" fmla="*/ 120 w 7920"/>
                <a:gd name="p0y0" fmla="*/ 0 h 1110"/>
                <a:gd name="p0x1" fmla="*/ 7800 w 7920"/>
                <a:gd name="p0y1" fmla="*/ 0 h 1110"/>
                <a:gd name="p0x2" fmla="*/ 7866 w 7920"/>
                <a:gd name="p0y2" fmla="*/ 0 h 1110"/>
                <a:gd name="p0x3" fmla="*/ 7920 w 7920"/>
                <a:gd name="p0y3" fmla="*/ 53 h 1110"/>
                <a:gd name="p0x4" fmla="*/ 7920 w 7920"/>
                <a:gd name="p0y4" fmla="*/ 120 h 1110"/>
                <a:gd name="p0x5" fmla="*/ 7920 w 7920"/>
                <a:gd name="p0y5" fmla="*/ 990 h 1110"/>
                <a:gd name="p0x6" fmla="*/ 7920 w 7920"/>
                <a:gd name="p0y6" fmla="*/ 1056 h 1110"/>
                <a:gd name="p0x7" fmla="*/ 7866 w 7920"/>
                <a:gd name="p0y7" fmla="*/ 1110 h 1110"/>
                <a:gd name="p0x8" fmla="*/ 7800 w 7920"/>
                <a:gd name="p0y8" fmla="*/ 1110 h 1110"/>
                <a:gd name="p0x9" fmla="*/ 120 w 7920"/>
                <a:gd name="p0y9" fmla="*/ 1110 h 1110"/>
                <a:gd name="p0x10" fmla="*/ 53 w 7920"/>
                <a:gd name="p0y10" fmla="*/ 1110 h 1110"/>
                <a:gd name="p0x11" fmla="*/ 0 w 7920"/>
                <a:gd name="p0y11" fmla="*/ 1056 h 1110"/>
                <a:gd name="p0x12" fmla="*/ 0 w 7920"/>
                <a:gd name="p0y12" fmla="*/ 990 h 1110"/>
                <a:gd name="p0x13" fmla="*/ 0 w 7920"/>
                <a:gd name="p0y13" fmla="*/ 120 h 1110"/>
                <a:gd name="p0x14" fmla="*/ 0 w 7920"/>
                <a:gd name="p0y14" fmla="*/ 53 h 1110"/>
                <a:gd name="p0x15" fmla="*/ 53 w 7920"/>
                <a:gd name="p0y15" fmla="*/ 0 h 1110"/>
                <a:gd name="p0x16" fmla="*/ 120 w 7920"/>
                <a:gd name="p0y16" fmla="*/ 0 h 1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5F7F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8"/>
              </p:custDataLst>
            </p:nvPr>
          </p:nvSpPr>
          <p:spPr>
            <a:xfrm>
              <a:off x="10139" y="6871"/>
              <a:ext cx="7810" cy="46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45 w 7810"/>
                <a:gd name="p0y0" fmla="*/ 0 h 45"/>
                <a:gd name="p0x1" fmla="*/ 7725 w 7810"/>
                <a:gd name="p0y1" fmla="*/ 0 h 45"/>
                <a:gd name="p0x2" fmla="*/ 7759 w 7810"/>
                <a:gd name="p0y2" fmla="*/ 0 h 45"/>
                <a:gd name="p0x3" fmla="*/ 7789 w 7810"/>
                <a:gd name="p0y3" fmla="*/ 13 h 45"/>
                <a:gd name="p0x4" fmla="*/ 7810 w 7810"/>
                <a:gd name="p0y4" fmla="*/ 35 h 45"/>
                <a:gd name="p0x5" fmla="*/ 7800 w 7810"/>
                <a:gd name="p0y5" fmla="*/ 45 h 45"/>
                <a:gd name="p0x6" fmla="*/ 7781 w 7810"/>
                <a:gd name="p0y6" fmla="*/ 26 h 45"/>
                <a:gd name="p0x7" fmla="*/ 7754 w 7810"/>
                <a:gd name="p0y7" fmla="*/ 15 h 45"/>
                <a:gd name="p0x8" fmla="*/ 7725 w 7810"/>
                <a:gd name="p0y8" fmla="*/ 15 h 45"/>
                <a:gd name="p0x9" fmla="*/ 45 w 7810"/>
                <a:gd name="p0y9" fmla="*/ 15 h 45"/>
                <a:gd name="p0x10" fmla="*/ 35 w 7810"/>
                <a:gd name="p0y10" fmla="*/ 15 h 45"/>
                <a:gd name="p0x11" fmla="*/ 26 w 7810"/>
                <a:gd name="p0y11" fmla="*/ 17 h 45"/>
                <a:gd name="p0x12" fmla="*/ 17 w 7810"/>
                <a:gd name="p0y12" fmla="*/ 22 h 45"/>
                <a:gd name="p0x13" fmla="*/ 0 w 7810"/>
                <a:gd name="p0y13" fmla="*/ 9 h 45"/>
                <a:gd name="p0x14" fmla="*/ 0 w 7810"/>
                <a:gd name="p0y14" fmla="*/ 9 h 45"/>
                <a:gd name="p0x15" fmla="*/ 14 w 7810"/>
                <a:gd name="p0y15" fmla="*/ 3 h 45"/>
                <a:gd name="p0x16" fmla="*/ 29 w 7810"/>
                <a:gd name="p0y16" fmla="*/ 0 h 45"/>
                <a:gd name="p0x17" fmla="*/ 45 w 7810"/>
                <a:gd name="p0y17" fmla="*/ 0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9"/>
              </p:custDataLst>
            </p:nvPr>
          </p:nvSpPr>
          <p:spPr>
            <a:xfrm>
              <a:off x="17939" y="6907"/>
              <a:ext cx="46" cy="1039"/>
            </a:xfrm>
            <a:custGeom>
              <a:avLst/>
              <a:gdLst>
                <a:gd name="sw" fmla="*/ 1 w 45"/>
                <a:gd name="sh" fmla="*/ 1 h 1039"/>
                <a:gd name="mins" fmla="min sw sh"/>
                <a:gd name="dsw" fmla="+- 0 sw mins"/>
                <a:gd name="dsh" fmla="+- 0 sh mins"/>
                <a:gd name="p0x0" fmla="*/ 45 w 45"/>
                <a:gd name="p0y0" fmla="*/ 84 h 1039"/>
                <a:gd name="p0x1" fmla="*/ 45 w 45"/>
                <a:gd name="p0y1" fmla="*/ 954 h 1039"/>
                <a:gd name="p0x2" fmla="*/ 45 w 45"/>
                <a:gd name="p0y2" fmla="*/ 987 h 1039"/>
                <a:gd name="p0x3" fmla="*/ 32 w 45"/>
                <a:gd name="p0y3" fmla="*/ 1017 h 1039"/>
                <a:gd name="p0x4" fmla="*/ 10 w 45"/>
                <a:gd name="p0y4" fmla="*/ 1039 h 1039"/>
                <a:gd name="p0x5" fmla="*/ 0 w 45"/>
                <a:gd name="p0y5" fmla="*/ 1029 h 1039"/>
                <a:gd name="p0x6" fmla="*/ 19 w 45"/>
                <a:gd name="p0y6" fmla="*/ 1010 h 1039"/>
                <a:gd name="p0x7" fmla="*/ 30 w 45"/>
                <a:gd name="p0y7" fmla="*/ 983 h 1039"/>
                <a:gd name="p0x8" fmla="*/ 30 w 45"/>
                <a:gd name="p0y8" fmla="*/ 954 h 1039"/>
                <a:gd name="p0x9" fmla="*/ 30 w 45"/>
                <a:gd name="p0y9" fmla="*/ 84 h 1039"/>
                <a:gd name="p0x10" fmla="*/ 30 w 45"/>
                <a:gd name="p0y10" fmla="*/ 55 h 1039"/>
                <a:gd name="p0x11" fmla="*/ 19 w 45"/>
                <a:gd name="p0y11" fmla="*/ 29 h 1039"/>
                <a:gd name="p0x12" fmla="*/ 0 w 45"/>
                <a:gd name="p0y12" fmla="*/ 10 h 1039"/>
                <a:gd name="p0x13" fmla="*/ 10 w 45"/>
                <a:gd name="p0y13" fmla="*/ 0 h 1039"/>
                <a:gd name="p0x14" fmla="*/ 32 w 45"/>
                <a:gd name="p0y14" fmla="*/ 21 h 1039"/>
                <a:gd name="p0x15" fmla="*/ 45 w 45"/>
                <a:gd name="p0y15" fmla="*/ 51 h 1039"/>
                <a:gd name="p0x16" fmla="*/ 45 w 45"/>
                <a:gd name="p0y16" fmla="*/ 84 h 1039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50"/>
              </p:custDataLst>
            </p:nvPr>
          </p:nvSpPr>
          <p:spPr>
            <a:xfrm>
              <a:off x="10139" y="7936"/>
              <a:ext cx="7810" cy="45"/>
            </a:xfrm>
            <a:custGeom>
              <a:avLst/>
              <a:gdLst>
                <a:gd name="sw" fmla="*/ 1 w 7810"/>
                <a:gd name="sh" fmla="*/ 1 h 45"/>
                <a:gd name="mins" fmla="min sw sh"/>
                <a:gd name="dsw" fmla="+- 0 sw mins"/>
                <a:gd name="dsh" fmla="+- 0 sh mins"/>
                <a:gd name="p0x0" fmla="*/ 7725 w 7810"/>
                <a:gd name="p0y0" fmla="*/ 45 h 45"/>
                <a:gd name="p0x1" fmla="*/ 45 w 7810"/>
                <a:gd name="p0y1" fmla="*/ 45 h 45"/>
                <a:gd name="p0x2" fmla="*/ 29 w 7810"/>
                <a:gd name="p0y2" fmla="*/ 45 h 45"/>
                <a:gd name="p0x3" fmla="*/ 14 w 7810"/>
                <a:gd name="p0y3" fmla="*/ 42 h 45"/>
                <a:gd name="p0x4" fmla="*/ 0 w 7810"/>
                <a:gd name="p0y4" fmla="*/ 36 h 45"/>
                <a:gd name="p0x5" fmla="*/ 17 w 7810"/>
                <a:gd name="p0y5" fmla="*/ 22 h 45"/>
                <a:gd name="p0x6" fmla="*/ 17 w 7810"/>
                <a:gd name="p0y6" fmla="*/ 22 h 45"/>
                <a:gd name="p0x7" fmla="*/ 26 w 7810"/>
                <a:gd name="p0y7" fmla="*/ 27 h 45"/>
                <a:gd name="p0x8" fmla="*/ 35 w 7810"/>
                <a:gd name="p0y8" fmla="*/ 30 h 45"/>
                <a:gd name="p0x9" fmla="*/ 45 w 7810"/>
                <a:gd name="p0y9" fmla="*/ 30 h 45"/>
                <a:gd name="p0x10" fmla="*/ 7725 w 7810"/>
                <a:gd name="p0y10" fmla="*/ 30 h 45"/>
                <a:gd name="p0x11" fmla="*/ 7754 w 7810"/>
                <a:gd name="p0y11" fmla="*/ 30 h 45"/>
                <a:gd name="p0x12" fmla="*/ 7781 w 7810"/>
                <a:gd name="p0y12" fmla="*/ 19 h 45"/>
                <a:gd name="p0x13" fmla="*/ 7800 w 7810"/>
                <a:gd name="p0y13" fmla="*/ 0 h 45"/>
                <a:gd name="p0x14" fmla="*/ 7810 w 7810"/>
                <a:gd name="p0y14" fmla="*/ 10 h 45"/>
                <a:gd name="p0x15" fmla="*/ 7789 w 7810"/>
                <a:gd name="p0y15" fmla="*/ 32 h 45"/>
                <a:gd name="p0x16" fmla="*/ 7759 w 7810"/>
                <a:gd name="p0y16" fmla="*/ 45 h 45"/>
                <a:gd name="p0x17" fmla="*/ 7725 w 7810"/>
                <a:gd name="p0y17" fmla="*/ 45 h 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bg2">
                <a:lumMod val="9354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1"/>
              </p:custDataLst>
            </p:nvPr>
          </p:nvSpPr>
          <p:spPr>
            <a:xfrm>
              <a:off x="10065" y="6881"/>
              <a:ext cx="91" cy="1091"/>
            </a:xfrm>
            <a:custGeom>
              <a:avLst/>
              <a:gdLst>
                <a:gd name="sw" fmla="*/ 1 w 91"/>
                <a:gd name="sh" fmla="*/ 1 h 1091"/>
                <a:gd name="mins" fmla="min sw sh"/>
                <a:gd name="dsw" fmla="+- 0 sw mins"/>
                <a:gd name="dsh" fmla="+- 0 sh mins"/>
                <a:gd name="p0x0" fmla="*/ 0 w 91"/>
                <a:gd name="p0y0" fmla="*/ 980 h 1091"/>
                <a:gd name="p0x1" fmla="*/ 0 w 91"/>
                <a:gd name="p0y1" fmla="*/ 110 h 1091"/>
                <a:gd name="p0x2" fmla="*/ 0 w 91"/>
                <a:gd name="p0y2" fmla="*/ 60 h 1091"/>
                <a:gd name="p0x3" fmla="*/ 30 w 91"/>
                <a:gd name="p0y3" fmla="*/ 18 h 1091"/>
                <a:gd name="p0x4" fmla="*/ 74 w 91"/>
                <a:gd name="p0y4" fmla="*/ 0 h 1091"/>
                <a:gd name="p0x5" fmla="*/ 91 w 91"/>
                <a:gd name="p0y5" fmla="*/ 13 h 1091"/>
                <a:gd name="p0x6" fmla="*/ 91 w 91"/>
                <a:gd name="p0y6" fmla="*/ 13 h 1091"/>
                <a:gd name="p0x7" fmla="*/ 64 w 91"/>
                <a:gd name="p0y7" fmla="*/ 29 h 1091"/>
                <a:gd name="p0x8" fmla="*/ 45 w 91"/>
                <a:gd name="p0y8" fmla="*/ 67 h 1091"/>
                <a:gd name="p0x9" fmla="*/ 45 w 91"/>
                <a:gd name="p0y9" fmla="*/ 110 h 1091"/>
                <a:gd name="p0x10" fmla="*/ 45 w 91"/>
                <a:gd name="p0y10" fmla="*/ 980 h 1091"/>
                <a:gd name="p0x11" fmla="*/ 45 w 91"/>
                <a:gd name="p0y11" fmla="*/ 1024 h 1091"/>
                <a:gd name="p0x12" fmla="*/ 64 w 91"/>
                <a:gd name="p0y12" fmla="*/ 1062 h 1091"/>
                <a:gd name="p0x13" fmla="*/ 91 w 91"/>
                <a:gd name="p0y13" fmla="*/ 1077 h 1091"/>
                <a:gd name="p0x14" fmla="*/ 74 w 91"/>
                <a:gd name="p0y14" fmla="*/ 1091 h 1091"/>
                <a:gd name="p0x15" fmla="*/ 74 w 91"/>
                <a:gd name="p0y15" fmla="*/ 1091 h 1091"/>
                <a:gd name="p0x16" fmla="*/ 30 w 91"/>
                <a:gd name="p0y16" fmla="*/ 1073 h 1091"/>
                <a:gd name="p0x17" fmla="*/ 0 w 91"/>
                <a:gd name="p0y17" fmla="*/ 1030 h 1091"/>
                <a:gd name="p0x18" fmla="*/ 0 w 91"/>
                <a:gd name="p0y18" fmla="*/ 980 h 109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rgbClr val="C49A4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>
            <p:custDataLst>
              <p:tags r:id="rId52"/>
            </p:custDataLst>
          </p:nvPr>
        </p:nvSpPr>
        <p:spPr>
          <a:xfrm>
            <a:off x="6534150" y="4396102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直播预热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9" name="文本框 58"/>
          <p:cNvSpPr txBox="1"/>
          <p:nvPr>
            <p:custDataLst>
              <p:tags r:id="rId53"/>
            </p:custDataLst>
          </p:nvPr>
        </p:nvSpPr>
        <p:spPr>
          <a:xfrm>
            <a:off x="6534150" y="4701854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本次不做</a:t>
            </a:r>
            <a:endParaRPr sz="15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上线节奏与关键时间点</a:t>
            </a:r>
            <a:endParaRPr sz="30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从现在到上线共</a:t>
            </a:r>
            <a:r>
              <a:rPr lang="en-US" altLang="zh-CN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4</a:t>
            </a:r>
            <a:r>
              <a:rPr lang="zh-CN" altLang="en-US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个关键节点</a:t>
            </a:r>
            <a:endParaRPr lang="zh-CN" altLang="en-US"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3"/>
            </p:custDataLst>
          </p:nvPr>
        </p:nvGraphicFramePr>
        <p:xfrm>
          <a:off x="571500" y="1447800"/>
          <a:ext cx="11049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782"/>
                <a:gridCol w="6865591"/>
                <a:gridCol w="1961626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时间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事项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负责人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</a:tr>
              <a:tr h="751805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8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28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18:00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测试环境版本部署完成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王硕（研发）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</a:tr>
              <a:tr h="751805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3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15:00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数据看板完成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李萌（数据）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</a:tr>
              <a:tr h="751805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3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17:00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客服全员培训完成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赵宁（客服）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</a:tr>
              <a:tr h="751805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4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16:00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林妍提交最终上线检查表，群内确认是否具备上线条件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林妍（市场）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</a:tr>
              <a:tr h="751805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4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日下午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上线前最终检查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全员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</a:tr>
              <a:tr h="752028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5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10:00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正式上线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全员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本期范围与各方准备事项</a:t>
            </a:r>
            <a:endParaRPr sz="30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按截止时间排序，各负责人待办清单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3"/>
            </p:custDataLst>
          </p:nvPr>
        </p:nvGraphicFramePr>
        <p:xfrm>
          <a:off x="571500" y="1447800"/>
          <a:ext cx="11049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681"/>
                <a:gridCol w="5954239"/>
                <a:gridCol w="3527078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负责人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交付物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截止时间</a:t>
                      </a:r>
                      <a:endParaRPr sz="1800" b="1">
                        <a:solidFill>
                          <a:srgbClr val="FFFFFF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71333"/>
                      </a:schemeClr>
                    </a:solidFill>
                  </a:tcPr>
                </a:tc>
              </a:tr>
              <a:tr h="75180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周琪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（产品）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活动规则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V3 + 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奖励清单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8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24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12:00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</a:tr>
              <a:tr h="75180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陈瑜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（视觉）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主视觉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1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张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+ 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渠道横幅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张（源文件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导出图入共享文件夹）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8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25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18:00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</a:tr>
              <a:tr h="75180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林妍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（市场）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短信渠道预算确认（财务书面回复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群内同步）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8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26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18:00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</a:tr>
              <a:tr h="75180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王硕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（研发）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测试环境部署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→ 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回归测试（严重问题清零）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8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28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/ </a:t>
                      </a:r>
                      <a:r>
                        <a:rPr 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18:00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</a:tr>
              <a:tr h="751805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赵宁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（客服）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FAQ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编写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→ 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全员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30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分钟培训（签到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+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答疑记录归档）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8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29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/ </a:t>
                      </a:r>
                      <a:r>
                        <a:rPr 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3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lang="en-US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 18:00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、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17:00</a:t>
                      </a:r>
                      <a:endParaRPr lang="en-US" altLang="zh-CN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85882"/>
                      </a:srgbClr>
                    </a:solidFill>
                  </a:tcPr>
                </a:tc>
              </a:tr>
              <a:tr h="752028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李萌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（数据）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数据看板（</a:t>
                      </a:r>
                      <a:r>
                        <a:rPr lang="en-US" altLang="zh-CN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6</a:t>
                      </a:r>
                      <a:r>
                        <a:rPr lang="zh-CN" altLang="en-US"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项指标，支持按小时查看）</a:t>
                      </a:r>
                      <a:endParaRPr lang="zh-CN" altLang="en-US"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  <a:cs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9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月</a:t>
                      </a:r>
                      <a:r>
                        <a:rPr lang="en-US" altLang="zh-CN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3</a:t>
                      </a:r>
                      <a:r>
                        <a:rPr lang="zh-CN" altLang="en-US" sz="1500" b="1">
                          <a:solidFill>
                            <a:schemeClr val="accent1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  <a:cs typeface="Microsoft YaHei" panose="020B0503020204020204" charset="-122"/>
                        </a:rPr>
                        <a:t>日</a:t>
                      </a:r>
                      <a:r>
                        <a:rPr sz="1500" b="0">
                          <a:solidFill>
                            <a:srgbClr val="333333"/>
                          </a:solidFill>
                          <a:latin typeface="Microsoft YaHei" panose="020B0503020204020204" charset="-122"/>
                          <a:ea typeface="Microsoft YaHei" panose="020B0503020204020204" charset="-122"/>
                        </a:rPr>
                        <a:t> 15:00</a:t>
                      </a:r>
                      <a:endParaRPr sz="1500" b="0">
                        <a:solidFill>
                          <a:srgbClr val="333333"/>
                        </a:solidFill>
                        <a:latin typeface="Microsoft YaHei" panose="020B0503020204020204" charset="-122"/>
                        <a:ea typeface="Microsoft YaHei" panose="020B0503020204020204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市场渠道与上线检查安排</a:t>
            </a:r>
            <a:endParaRPr sz="30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7" name="任意多边形 56"/>
          <p:cNvSpPr/>
          <p:nvPr>
            <p:custDataLst>
              <p:tags r:id="rId2"/>
            </p:custDataLst>
          </p:nvPr>
        </p:nvSpPr>
        <p:spPr>
          <a:xfrm>
            <a:off x="571500" y="5969000"/>
            <a:ext cx="11049000" cy="523875"/>
          </a:xfrm>
          <a:custGeom>
            <a:avLst/>
            <a:gdLst>
              <a:gd name="sw" fmla="*/ 1 w 17400"/>
              <a:gd name="sh" fmla="*/ 1 h 825"/>
              <a:gd name="mins" fmla="min sw sh"/>
              <a:gd name="dsw" fmla="+- 0 sw mins"/>
              <a:gd name="dsh" fmla="+- 0 sh mins"/>
              <a:gd name="p0x0" fmla="*/ 120 w 17400"/>
              <a:gd name="p0y0" fmla="*/ 0 h 825"/>
              <a:gd name="p0x1" fmla="*/ 17280 w 17400"/>
              <a:gd name="p0y1" fmla="*/ 0 h 825"/>
              <a:gd name="p0x2" fmla="*/ 17346 w 17400"/>
              <a:gd name="p0y2" fmla="*/ 0 h 825"/>
              <a:gd name="p0x3" fmla="*/ 17400 w 17400"/>
              <a:gd name="p0y3" fmla="*/ 53 h 825"/>
              <a:gd name="p0x4" fmla="*/ 17400 w 17400"/>
              <a:gd name="p0y4" fmla="*/ 120 h 825"/>
              <a:gd name="p0x5" fmla="*/ 17400 w 17400"/>
              <a:gd name="p0y5" fmla="*/ 705 h 825"/>
              <a:gd name="p0x6" fmla="*/ 17400 w 17400"/>
              <a:gd name="p0y6" fmla="*/ 771 h 825"/>
              <a:gd name="p0x7" fmla="*/ 17346 w 17400"/>
              <a:gd name="p0y7" fmla="*/ 825 h 825"/>
              <a:gd name="p0x8" fmla="*/ 17280 w 17400"/>
              <a:gd name="p0y8" fmla="*/ 825 h 825"/>
              <a:gd name="p0x9" fmla="*/ 120 w 17400"/>
              <a:gd name="p0y9" fmla="*/ 825 h 825"/>
              <a:gd name="p0x10" fmla="*/ 53 w 17400"/>
              <a:gd name="p0y10" fmla="*/ 825 h 825"/>
              <a:gd name="p0x11" fmla="*/ 0 w 17400"/>
              <a:gd name="p0y11" fmla="*/ 771 h 825"/>
              <a:gd name="p0x12" fmla="*/ 0 w 17400"/>
              <a:gd name="p0y12" fmla="*/ 705 h 825"/>
              <a:gd name="p0x13" fmla="*/ 0 w 17400"/>
              <a:gd name="p0y13" fmla="*/ 120 h 825"/>
              <a:gd name="p0x14" fmla="*/ 0 w 17400"/>
              <a:gd name="p0y14" fmla="*/ 53 h 825"/>
              <a:gd name="p0x15" fmla="*/ 53 w 17400"/>
              <a:gd name="p0y15" fmla="*/ 0 h 825"/>
              <a:gd name="p0x16" fmla="*/ 120 w 17400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>
            <p:custDataLst>
              <p:tags r:id="rId3"/>
            </p:custDataLst>
          </p:nvPr>
        </p:nvSpPr>
        <p:spPr>
          <a:xfrm>
            <a:off x="723900" y="6069359"/>
            <a:ext cx="107442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短信渠道待预算确认后，由林妍</a:t>
            </a:r>
            <a:r>
              <a:rPr 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8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月</a:t>
            </a:r>
            <a:r>
              <a:rPr lang="en-US" altLang="zh-CN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26</a:t>
            </a:r>
            <a:r>
              <a:rPr lang="zh-CN" altLang="en-US" sz="1500" b="1" i="1">
                <a:solidFill>
                  <a:schemeClr val="accent1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日前</a:t>
            </a:r>
            <a:r>
              <a:rPr sz="1500" i="1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在群内明确是否启用</a:t>
            </a:r>
            <a:endParaRPr sz="1500" i="1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1500" y="1040765"/>
            <a:ext cx="11049000" cy="619125"/>
          </a:xfrm>
          <a:custGeom>
            <a:avLst/>
            <a:gdLst>
              <a:gd name="sw" fmla="*/ 1 w 17400"/>
              <a:gd name="sh" fmla="*/ 1 h 975"/>
              <a:gd name="mins" fmla="min sw sh"/>
              <a:gd name="dsw" fmla="+- 0 sw mins"/>
              <a:gd name="dsh" fmla="+- 0 sh mins"/>
              <a:gd name="p0x0" fmla="*/ 120 w 17400"/>
              <a:gd name="p0y0" fmla="*/ 0 h 975"/>
              <a:gd name="p0x1" fmla="*/ 17280 w 17400"/>
              <a:gd name="p0y1" fmla="*/ 0 h 975"/>
              <a:gd name="p0x2" fmla="*/ 17346 w 17400"/>
              <a:gd name="p0y2" fmla="*/ 0 h 975"/>
              <a:gd name="p0x3" fmla="*/ 17400 w 17400"/>
              <a:gd name="p0y3" fmla="*/ 53 h 975"/>
              <a:gd name="p0x4" fmla="*/ 17400 w 17400"/>
              <a:gd name="p0y4" fmla="*/ 120 h 975"/>
              <a:gd name="p0x5" fmla="*/ 17400 w 17400"/>
              <a:gd name="p0y5" fmla="*/ 855 h 975"/>
              <a:gd name="p0x6" fmla="*/ 17400 w 17400"/>
              <a:gd name="p0y6" fmla="*/ 921 h 975"/>
              <a:gd name="p0x7" fmla="*/ 17346 w 17400"/>
              <a:gd name="p0y7" fmla="*/ 975 h 975"/>
              <a:gd name="p0x8" fmla="*/ 17280 w 17400"/>
              <a:gd name="p0y8" fmla="*/ 975 h 975"/>
              <a:gd name="p0x9" fmla="*/ 120 w 17400"/>
              <a:gd name="p0y9" fmla="*/ 975 h 975"/>
              <a:gd name="p0x10" fmla="*/ 53 w 17400"/>
              <a:gd name="p0y10" fmla="*/ 975 h 975"/>
              <a:gd name="p0x11" fmla="*/ 0 w 17400"/>
              <a:gd name="p0y11" fmla="*/ 921 h 975"/>
              <a:gd name="p0x12" fmla="*/ 0 w 17400"/>
              <a:gd name="p0y12" fmla="*/ 855 h 975"/>
              <a:gd name="p0x13" fmla="*/ 0 w 17400"/>
              <a:gd name="p0y13" fmla="*/ 120 h 975"/>
              <a:gd name="p0x14" fmla="*/ 0 w 17400"/>
              <a:gd name="p0y14" fmla="*/ 53 h 975"/>
              <a:gd name="p0x15" fmla="*/ 53 w 17400"/>
              <a:gd name="p0y15" fmla="*/ 0 h 975"/>
              <a:gd name="p0x16" fmla="*/ 120 w 17400"/>
              <a:gd name="p0y16" fmla="*/ 0 h 9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1333"/>
            </a:schemeClr>
          </a:solidFill>
          <a:ln>
            <a:noFill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62000" y="1217343"/>
            <a:ext cx="628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检查表完成后由林妍直接在群内确认是否具备上线条件，</a:t>
            </a:r>
            <a:r>
              <a:rPr sz="1500" b="1">
                <a:solidFill>
                  <a:srgbClr val="D5B487"/>
                </a:solidFill>
                <a:latin typeface="Microsoft YaHei" panose="020B0503020204020204" charset="-122"/>
                <a:ea typeface="Microsoft YaHei" panose="020B0503020204020204" charset="-122"/>
              </a:rPr>
              <a:t>不单独加会议</a:t>
            </a:r>
            <a:endParaRPr sz="1500" b="1">
              <a:solidFill>
                <a:srgbClr val="D5B487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57594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120 w 8535"/>
              <a:gd name="p0y0" fmla="*/ 0 h 6176"/>
              <a:gd name="p0x1" fmla="*/ 8415 w 8535"/>
              <a:gd name="p0y1" fmla="*/ 0 h 6176"/>
              <a:gd name="p0x2" fmla="*/ 8481 w 8535"/>
              <a:gd name="p0y2" fmla="*/ 0 h 6176"/>
              <a:gd name="p0x3" fmla="*/ 8535 w 8535"/>
              <a:gd name="p0y3" fmla="*/ 53 h 6176"/>
              <a:gd name="p0x4" fmla="*/ 8535 w 8535"/>
              <a:gd name="p0y4" fmla="*/ 120 h 6176"/>
              <a:gd name="p0x5" fmla="*/ 8535 w 8535"/>
              <a:gd name="p0y5" fmla="*/ 6056 h 6176"/>
              <a:gd name="p0x6" fmla="*/ 8535 w 8535"/>
              <a:gd name="p0y6" fmla="*/ 6123 h 6176"/>
              <a:gd name="p0x7" fmla="*/ 8481 w 8535"/>
              <a:gd name="p0y7" fmla="*/ 6176 h 6176"/>
              <a:gd name="p0x8" fmla="*/ 8415 w 8535"/>
              <a:gd name="p0y8" fmla="*/ 6176 h 6176"/>
              <a:gd name="p0x9" fmla="*/ 120 w 8535"/>
              <a:gd name="p0y9" fmla="*/ 6176 h 6176"/>
              <a:gd name="p0x10" fmla="*/ 53 w 8535"/>
              <a:gd name="p0y10" fmla="*/ 6176 h 6176"/>
              <a:gd name="p0x11" fmla="*/ 0 w 8535"/>
              <a:gd name="p0y11" fmla="*/ 6123 h 6176"/>
              <a:gd name="p0x12" fmla="*/ 0 w 8535"/>
              <a:gd name="p0y12" fmla="*/ 6056 h 6176"/>
              <a:gd name="p0x13" fmla="*/ 0 w 8535"/>
              <a:gd name="p0y13" fmla="*/ 120 h 6176"/>
              <a:gd name="p0x14" fmla="*/ 0 w 8535"/>
              <a:gd name="p0y14" fmla="*/ 53 h 6176"/>
              <a:gd name="p0x15" fmla="*/ 53 w 8535"/>
              <a:gd name="p0y15" fmla="*/ 0 h 6176"/>
              <a:gd name="p0x16" fmla="*/ 120 w 853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85882"/>
            </a:scheme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733425" y="1948815"/>
            <a:ext cx="5105400" cy="370840"/>
            <a:chOff x="1155" y="3069"/>
            <a:chExt cx="8040" cy="584"/>
          </a:xfrm>
        </p:grpSpPr>
        <p:sp>
          <p:nvSpPr>
            <p:cNvPr id="8" name="任意多边形 7"/>
            <p:cNvSpPr/>
            <p:nvPr>
              <p:custDataLst>
                <p:tags r:id="rId7"/>
              </p:custDataLst>
            </p:nvPr>
          </p:nvSpPr>
          <p:spPr>
            <a:xfrm>
              <a:off x="1155" y="3069"/>
              <a:ext cx="8040" cy="585"/>
            </a:xfrm>
            <a:custGeom>
              <a:avLst/>
              <a:gdLst>
                <a:gd name="sw" fmla="*/ 1 w 8040"/>
                <a:gd name="sh" fmla="*/ 1 h 585"/>
                <a:gd name="mins" fmla="min sw sh"/>
                <a:gd name="dsw" fmla="+- 0 sw mins"/>
                <a:gd name="dsh" fmla="+- 0 sh mins"/>
                <a:gd name="p0x0" fmla="*/ 0 w 8040"/>
                <a:gd name="p0y0" fmla="*/ 0 h 585"/>
                <a:gd name="p0x1" fmla="*/ 8040 w 8040"/>
                <a:gd name="p0y1" fmla="*/ 0 h 585"/>
                <a:gd name="p0x2" fmla="*/ 8040 w 8040"/>
                <a:gd name="p0y2" fmla="*/ 585 h 585"/>
                <a:gd name="p0x3" fmla="*/ 0 w 8040"/>
                <a:gd name="p0y3" fmla="*/ 585 h 585"/>
                <a:gd name="p0x4" fmla="*/ 0 w 804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8"/>
              </p:custDataLst>
            </p:nvPr>
          </p:nvSpPr>
          <p:spPr>
            <a:xfrm>
              <a:off x="1155" y="3639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30951"/>
                <a:lumOff val="690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33425" y="19583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90499" y="1991697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渠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076325" y="1933594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市场渠道</a:t>
            </a:r>
            <a:endParaRPr b="1" spc="36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4771390" y="1972310"/>
            <a:ext cx="1067435" cy="238125"/>
          </a:xfrm>
          <a:custGeom>
            <a:avLst/>
            <a:gdLst>
              <a:gd name="sw" fmla="*/ 1 w 1680"/>
              <a:gd name="sh" fmla="*/ 1 h 375"/>
              <a:gd name="mins" fmla="min sw sh"/>
              <a:gd name="dsw" fmla="+- 0 sw mins"/>
              <a:gd name="dsh" fmla="+- 0 sh mins"/>
              <a:gd name="p0x0" fmla="*/ 60 w 1680"/>
              <a:gd name="p0y0" fmla="*/ 0 h 375"/>
              <a:gd name="p0x1" fmla="*/ 1620 w 1680"/>
              <a:gd name="p0y1" fmla="*/ 0 h 375"/>
              <a:gd name="p0x2" fmla="*/ 1653 w 1680"/>
              <a:gd name="p0y2" fmla="*/ 0 h 375"/>
              <a:gd name="p0x3" fmla="*/ 1680 w 1680"/>
              <a:gd name="p0y3" fmla="*/ 26 h 375"/>
              <a:gd name="p0x4" fmla="*/ 1680 w 1680"/>
              <a:gd name="p0y4" fmla="*/ 60 h 375"/>
              <a:gd name="p0x5" fmla="*/ 1680 w 1680"/>
              <a:gd name="p0y5" fmla="*/ 315 h 375"/>
              <a:gd name="p0x6" fmla="*/ 1680 w 1680"/>
              <a:gd name="p0y6" fmla="*/ 348 h 375"/>
              <a:gd name="p0x7" fmla="*/ 1653 w 1680"/>
              <a:gd name="p0y7" fmla="*/ 375 h 375"/>
              <a:gd name="p0x8" fmla="*/ 1620 w 1680"/>
              <a:gd name="p0y8" fmla="*/ 375 h 375"/>
              <a:gd name="p0x9" fmla="*/ 60 w 1680"/>
              <a:gd name="p0y9" fmla="*/ 375 h 375"/>
              <a:gd name="p0x10" fmla="*/ 26 w 1680"/>
              <a:gd name="p0y10" fmla="*/ 375 h 375"/>
              <a:gd name="p0x11" fmla="*/ 0 w 1680"/>
              <a:gd name="p0y11" fmla="*/ 348 h 375"/>
              <a:gd name="p0x12" fmla="*/ 0 w 1680"/>
              <a:gd name="p0y12" fmla="*/ 315 h 375"/>
              <a:gd name="p0x13" fmla="*/ 0 w 1680"/>
              <a:gd name="p0y13" fmla="*/ 60 h 375"/>
              <a:gd name="p0x14" fmla="*/ 0 w 1680"/>
              <a:gd name="p0y14" fmla="*/ 26 h 375"/>
              <a:gd name="p0x15" fmla="*/ 26 w 1680"/>
              <a:gd name="p0y15" fmla="*/ 0 h 375"/>
              <a:gd name="p0x16" fmla="*/ 60 w 1680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848149" y="1991697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本次仅铺三个</a:t>
            </a:r>
            <a:endParaRPr sz="120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37870" y="3174365"/>
            <a:ext cx="5095875" cy="410210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857250" y="327469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33450" y="3285220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渠道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390726" y="3243786"/>
            <a:ext cx="2045789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lang="zh-CN" altLang="en-US"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公众号、社群、</a:t>
            </a:r>
            <a:r>
              <a:rPr lang="en-US" altLang="zh-CN"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App</a:t>
            </a:r>
            <a:r>
              <a:rPr lang="zh-CN" altLang="en-US"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首页</a:t>
            </a:r>
            <a:endParaRPr lang="zh-CN" altLang="en-US"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37870" y="4444365"/>
            <a:ext cx="5095875" cy="410210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857250" y="454406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933450" y="4554874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5A4311"/>
                </a:solidFill>
                <a:latin typeface="Microsoft YaHei" panose="020B0503020204020204" charset="-122"/>
                <a:ea typeface="Microsoft YaHei" panose="020B0503020204020204" charset="-122"/>
              </a:rPr>
              <a:t>不做</a:t>
            </a:r>
            <a:endParaRPr sz="1200" b="1">
              <a:solidFill>
                <a:srgbClr val="5A4311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1390726" y="4513440"/>
            <a:ext cx="15431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直播预热本次不做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619569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120 w 8535"/>
              <a:gd name="p0y0" fmla="*/ 0 h 6176"/>
              <a:gd name="p0x1" fmla="*/ 8415 w 8535"/>
              <a:gd name="p0y1" fmla="*/ 0 h 6176"/>
              <a:gd name="p0x2" fmla="*/ 8481 w 8535"/>
              <a:gd name="p0y2" fmla="*/ 0 h 6176"/>
              <a:gd name="p0x3" fmla="*/ 8535 w 8535"/>
              <a:gd name="p0y3" fmla="*/ 53 h 6176"/>
              <a:gd name="p0x4" fmla="*/ 8535 w 8535"/>
              <a:gd name="p0y4" fmla="*/ 120 h 6176"/>
              <a:gd name="p0x5" fmla="*/ 8535 w 8535"/>
              <a:gd name="p0y5" fmla="*/ 6056 h 6176"/>
              <a:gd name="p0x6" fmla="*/ 8535 w 8535"/>
              <a:gd name="p0y6" fmla="*/ 6123 h 6176"/>
              <a:gd name="p0x7" fmla="*/ 8481 w 8535"/>
              <a:gd name="p0y7" fmla="*/ 6176 h 6176"/>
              <a:gd name="p0x8" fmla="*/ 8415 w 8535"/>
              <a:gd name="p0y8" fmla="*/ 6176 h 6176"/>
              <a:gd name="p0x9" fmla="*/ 120 w 8535"/>
              <a:gd name="p0y9" fmla="*/ 6176 h 6176"/>
              <a:gd name="p0x10" fmla="*/ 53 w 8535"/>
              <a:gd name="p0y10" fmla="*/ 6176 h 6176"/>
              <a:gd name="p0x11" fmla="*/ 0 w 8535"/>
              <a:gd name="p0y11" fmla="*/ 6123 h 6176"/>
              <a:gd name="p0x12" fmla="*/ 0 w 8535"/>
              <a:gd name="p0y12" fmla="*/ 6056 h 6176"/>
              <a:gd name="p0x13" fmla="*/ 0 w 8535"/>
              <a:gd name="p0y13" fmla="*/ 120 h 6176"/>
              <a:gd name="p0x14" fmla="*/ 0 w 8535"/>
              <a:gd name="p0y14" fmla="*/ 53 h 6176"/>
              <a:gd name="p0x15" fmla="*/ 53 w 8535"/>
              <a:gd name="p0y15" fmla="*/ 0 h 6176"/>
              <a:gd name="p0x16" fmla="*/ 120 w 8535"/>
              <a:gd name="p0y16" fmla="*/ 0 h 61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  <a:alpha val="85882"/>
            </a:scheme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6353175" y="1948815"/>
            <a:ext cx="5105400" cy="370840"/>
            <a:chOff x="10005" y="3069"/>
            <a:chExt cx="8040" cy="584"/>
          </a:xfrm>
        </p:grpSpPr>
        <p:sp>
          <p:nvSpPr>
            <p:cNvPr id="25" name="任意多边形 24"/>
            <p:cNvSpPr/>
            <p:nvPr>
              <p:custDataLst>
                <p:tags r:id="rId23"/>
              </p:custDataLst>
            </p:nvPr>
          </p:nvSpPr>
          <p:spPr>
            <a:xfrm>
              <a:off x="10005" y="3069"/>
              <a:ext cx="8040" cy="585"/>
            </a:xfrm>
            <a:custGeom>
              <a:avLst/>
              <a:gdLst>
                <a:gd name="sw" fmla="*/ 1 w 8040"/>
                <a:gd name="sh" fmla="*/ 1 h 585"/>
                <a:gd name="mins" fmla="min sw sh"/>
                <a:gd name="dsw" fmla="+- 0 sw mins"/>
                <a:gd name="dsh" fmla="+- 0 sh mins"/>
                <a:gd name="p0x0" fmla="*/ 0 w 8040"/>
                <a:gd name="p0y0" fmla="*/ 0 h 585"/>
                <a:gd name="p0x1" fmla="*/ 8040 w 8040"/>
                <a:gd name="p0y1" fmla="*/ 0 h 585"/>
                <a:gd name="p0x2" fmla="*/ 8040 w 8040"/>
                <a:gd name="p0y2" fmla="*/ 585 h 585"/>
                <a:gd name="p0x3" fmla="*/ 0 w 8040"/>
                <a:gd name="p0y3" fmla="*/ 585 h 585"/>
                <a:gd name="p0x4" fmla="*/ 0 w 804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4"/>
              </p:custDataLst>
            </p:nvPr>
          </p:nvSpPr>
          <p:spPr>
            <a:xfrm>
              <a:off x="10005" y="3639"/>
              <a:ext cx="8040" cy="15"/>
            </a:xfrm>
            <a:custGeom>
              <a:avLst/>
              <a:gdLst>
                <a:gd name="sw" fmla="*/ 1 w 8040"/>
                <a:gd name="sh" fmla="*/ 1 h 15"/>
                <a:gd name="mins" fmla="min sw sh"/>
                <a:gd name="dsw" fmla="+- 0 sw mins"/>
                <a:gd name="dsh" fmla="+- 0 sh mins"/>
                <a:gd name="p0x0" fmla="*/ 8040 w 8040"/>
                <a:gd name="p0y0" fmla="*/ 15 h 15"/>
                <a:gd name="p0x1" fmla="*/ 0 w 8040"/>
                <a:gd name="p0y1" fmla="*/ 15 h 15"/>
                <a:gd name="p0x2" fmla="*/ 0 w 8040"/>
                <a:gd name="p0y2" fmla="*/ 0 h 15"/>
                <a:gd name="p0x3" fmla="*/ 8040 w 8040"/>
                <a:gd name="p0y3" fmla="*/ 0 h 15"/>
                <a:gd name="p0x4" fmla="*/ 8040 w 804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lumMod val="30951"/>
                <a:lumOff val="69049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6353175" y="19583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60 w 420"/>
              <a:gd name="p0y0" fmla="*/ 0 h 420"/>
              <a:gd name="p0x1" fmla="*/ 360 w 420"/>
              <a:gd name="p0y1" fmla="*/ 0 h 420"/>
              <a:gd name="p0x2" fmla="*/ 393 w 420"/>
              <a:gd name="p0y2" fmla="*/ 0 h 420"/>
              <a:gd name="p0x3" fmla="*/ 420 w 420"/>
              <a:gd name="p0y3" fmla="*/ 26 h 420"/>
              <a:gd name="p0x4" fmla="*/ 420 w 420"/>
              <a:gd name="p0y4" fmla="*/ 60 h 420"/>
              <a:gd name="p0x5" fmla="*/ 420 w 420"/>
              <a:gd name="p0y5" fmla="*/ 360 h 420"/>
              <a:gd name="p0x6" fmla="*/ 420 w 420"/>
              <a:gd name="p0y6" fmla="*/ 393 h 420"/>
              <a:gd name="p0x7" fmla="*/ 393 w 420"/>
              <a:gd name="p0y7" fmla="*/ 420 h 420"/>
              <a:gd name="p0x8" fmla="*/ 360 w 420"/>
              <a:gd name="p0y8" fmla="*/ 420 h 420"/>
              <a:gd name="p0x9" fmla="*/ 60 w 420"/>
              <a:gd name="p0y9" fmla="*/ 420 h 420"/>
              <a:gd name="p0x10" fmla="*/ 26 w 420"/>
              <a:gd name="p0y10" fmla="*/ 420 h 420"/>
              <a:gd name="p0x11" fmla="*/ 0 w 420"/>
              <a:gd name="p0y11" fmla="*/ 393 h 420"/>
              <a:gd name="p0x12" fmla="*/ 0 w 420"/>
              <a:gd name="p0y12" fmla="*/ 360 h 420"/>
              <a:gd name="p0x13" fmla="*/ 0 w 420"/>
              <a:gd name="p0y13" fmla="*/ 60 h 420"/>
              <a:gd name="p0x14" fmla="*/ 0 w 420"/>
              <a:gd name="p0y14" fmla="*/ 26 h 420"/>
              <a:gd name="p0x15" fmla="*/ 26 w 420"/>
              <a:gd name="p0y15" fmla="*/ 0 h 420"/>
              <a:gd name="p0x16" fmla="*/ 6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18477"/>
              <a:lumOff val="8152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410249" y="1991697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chemeClr val="accent2">
                    <a:lumMod val="47863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检</a:t>
            </a:r>
            <a:endParaRPr sz="1200" b="1">
              <a:solidFill>
                <a:schemeClr val="accent2">
                  <a:lumMod val="47863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696075" y="1933594"/>
            <a:ext cx="18608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最终上线检查表</a:t>
            </a:r>
            <a:endParaRPr b="1" spc="36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11058525" y="1972310"/>
            <a:ext cx="400050" cy="238125"/>
          </a:xfrm>
          <a:custGeom>
            <a:avLst/>
            <a:gdLst>
              <a:gd name="sw" fmla="*/ 1 w 629"/>
              <a:gd name="sh" fmla="*/ 1 h 375"/>
              <a:gd name="mins" fmla="min sw sh"/>
              <a:gd name="dsw" fmla="+- 0 sw mins"/>
              <a:gd name="dsh" fmla="+- 0 sh mins"/>
              <a:gd name="p0x0" fmla="*/ 60 w 629"/>
              <a:gd name="p0y0" fmla="*/ 0 h 375"/>
              <a:gd name="p0x1" fmla="*/ 569 w 629"/>
              <a:gd name="p0y1" fmla="*/ 0 h 375"/>
              <a:gd name="p0x2" fmla="*/ 602 w 629"/>
              <a:gd name="p0y2" fmla="*/ 0 h 375"/>
              <a:gd name="p0x3" fmla="*/ 629 w 629"/>
              <a:gd name="p0y3" fmla="*/ 26 h 375"/>
              <a:gd name="p0x4" fmla="*/ 629 w 629"/>
              <a:gd name="p0y4" fmla="*/ 60 h 375"/>
              <a:gd name="p0x5" fmla="*/ 629 w 629"/>
              <a:gd name="p0y5" fmla="*/ 315 h 375"/>
              <a:gd name="p0x6" fmla="*/ 629 w 629"/>
              <a:gd name="p0y6" fmla="*/ 348 h 375"/>
              <a:gd name="p0x7" fmla="*/ 602 w 629"/>
              <a:gd name="p0y7" fmla="*/ 375 h 375"/>
              <a:gd name="p0x8" fmla="*/ 569 w 629"/>
              <a:gd name="p0y8" fmla="*/ 375 h 375"/>
              <a:gd name="p0x9" fmla="*/ 60 w 629"/>
              <a:gd name="p0y9" fmla="*/ 375 h 375"/>
              <a:gd name="p0x10" fmla="*/ 26 w 629"/>
              <a:gd name="p0y10" fmla="*/ 375 h 375"/>
              <a:gd name="p0x11" fmla="*/ 0 w 629"/>
              <a:gd name="p0y11" fmla="*/ 348 h 375"/>
              <a:gd name="p0x12" fmla="*/ 0 w 629"/>
              <a:gd name="p0y12" fmla="*/ 315 h 375"/>
              <a:gd name="p0x13" fmla="*/ 0 w 629"/>
              <a:gd name="p0y13" fmla="*/ 60 h 375"/>
              <a:gd name="p0x14" fmla="*/ 0 w 629"/>
              <a:gd name="p0y14" fmla="*/ 26 h 375"/>
              <a:gd name="p0x15" fmla="*/ 26 w 629"/>
              <a:gd name="p0y15" fmla="*/ 0 h 375"/>
              <a:gd name="p0x16" fmla="*/ 60 w 629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11134878" y="1991697"/>
            <a:ext cx="39989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6</a:t>
            </a:r>
            <a:r>
              <a:rPr lang="zh-CN" sz="120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项</a:t>
            </a:r>
            <a:endParaRPr lang="zh-CN" sz="120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6357620" y="2448560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1"/>
            </p:custDataLst>
          </p:nvPr>
        </p:nvSpPr>
        <p:spPr>
          <a:xfrm>
            <a:off x="6477000" y="254889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6553200" y="2559682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规则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7010476" y="2518248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活动规则确认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6357620" y="2992755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6477000" y="309308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6553200" y="3103797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设计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7010476" y="3062364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设计物料确认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38"/>
            </p:custDataLst>
          </p:nvPr>
        </p:nvSpPr>
        <p:spPr>
          <a:xfrm>
            <a:off x="6357620" y="3536950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39"/>
            </p:custDataLst>
          </p:nvPr>
        </p:nvSpPr>
        <p:spPr>
          <a:xfrm>
            <a:off x="6477000" y="363728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0"/>
            </p:custDataLst>
          </p:nvPr>
        </p:nvSpPr>
        <p:spPr>
          <a:xfrm>
            <a:off x="6553200" y="3647913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研发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7010476" y="3606479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研发测试结果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2"/>
            </p:custDataLst>
          </p:nvPr>
        </p:nvSpPr>
        <p:spPr>
          <a:xfrm>
            <a:off x="6357620" y="4081145"/>
            <a:ext cx="5095875" cy="410845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3"/>
            </p:custDataLst>
          </p:nvPr>
        </p:nvSpPr>
        <p:spPr>
          <a:xfrm>
            <a:off x="6477000" y="418147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4"/>
            </p:custDataLst>
          </p:nvPr>
        </p:nvSpPr>
        <p:spPr>
          <a:xfrm>
            <a:off x="6553200" y="4192029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客服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45"/>
            </p:custDataLst>
          </p:nvPr>
        </p:nvSpPr>
        <p:spPr>
          <a:xfrm>
            <a:off x="7010476" y="4150595"/>
            <a:ext cx="15431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客服培训完成情况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46"/>
            </p:custDataLst>
          </p:nvPr>
        </p:nvSpPr>
        <p:spPr>
          <a:xfrm>
            <a:off x="6357620" y="4625340"/>
            <a:ext cx="5095875" cy="410210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47"/>
            </p:custDataLst>
          </p:nvPr>
        </p:nvSpPr>
        <p:spPr>
          <a:xfrm>
            <a:off x="6477000" y="4725035"/>
            <a:ext cx="609600" cy="228600"/>
          </a:xfrm>
          <a:custGeom>
            <a:avLst/>
            <a:gdLst>
              <a:gd name="sw" fmla="*/ 1 w 960"/>
              <a:gd name="sh" fmla="*/ 1 h 360"/>
              <a:gd name="mins" fmla="min sw sh"/>
              <a:gd name="dsw" fmla="+- 0 sw mins"/>
              <a:gd name="dsh" fmla="+- 0 sh mins"/>
              <a:gd name="p0x0" fmla="*/ 60 w 960"/>
              <a:gd name="p0y0" fmla="*/ 0 h 360"/>
              <a:gd name="p0x1" fmla="*/ 900 w 960"/>
              <a:gd name="p0y1" fmla="*/ 0 h 360"/>
              <a:gd name="p0x2" fmla="*/ 933 w 960"/>
              <a:gd name="p0y2" fmla="*/ 0 h 360"/>
              <a:gd name="p0x3" fmla="*/ 960 w 960"/>
              <a:gd name="p0y3" fmla="*/ 26 h 360"/>
              <a:gd name="p0x4" fmla="*/ 960 w 960"/>
              <a:gd name="p0y4" fmla="*/ 60 h 360"/>
              <a:gd name="p0x5" fmla="*/ 960 w 960"/>
              <a:gd name="p0y5" fmla="*/ 300 h 360"/>
              <a:gd name="p0x6" fmla="*/ 960 w 960"/>
              <a:gd name="p0y6" fmla="*/ 333 h 360"/>
              <a:gd name="p0x7" fmla="*/ 933 w 960"/>
              <a:gd name="p0y7" fmla="*/ 360 h 360"/>
              <a:gd name="p0x8" fmla="*/ 900 w 960"/>
              <a:gd name="p0y8" fmla="*/ 360 h 360"/>
              <a:gd name="p0x9" fmla="*/ 60 w 960"/>
              <a:gd name="p0y9" fmla="*/ 360 h 360"/>
              <a:gd name="p0x10" fmla="*/ 26 w 960"/>
              <a:gd name="p0y10" fmla="*/ 360 h 360"/>
              <a:gd name="p0x11" fmla="*/ 0 w 960"/>
              <a:gd name="p0y11" fmla="*/ 333 h 360"/>
              <a:gd name="p0x12" fmla="*/ 0 w 960"/>
              <a:gd name="p0y12" fmla="*/ 300 h 360"/>
              <a:gd name="p0x13" fmla="*/ 0 w 960"/>
              <a:gd name="p0y13" fmla="*/ 60 h 360"/>
              <a:gd name="p0x14" fmla="*/ 0 w 960"/>
              <a:gd name="p0y14" fmla="*/ 26 h 360"/>
              <a:gd name="p0x15" fmla="*/ 26 w 960"/>
              <a:gd name="p0y15" fmla="*/ 0 h 360"/>
              <a:gd name="p0x16" fmla="*/ 60 w 96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8"/>
            </p:custDataLst>
          </p:nvPr>
        </p:nvSpPr>
        <p:spPr>
          <a:xfrm>
            <a:off x="6553200" y="4736144"/>
            <a:ext cx="6096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rgbClr val="5A4311"/>
                </a:solidFill>
                <a:latin typeface="Microsoft YaHei" panose="020B0503020204020204" charset="-122"/>
                <a:ea typeface="Microsoft YaHei" panose="020B0503020204020204" charset="-122"/>
              </a:rPr>
              <a:t>待确认</a:t>
            </a:r>
            <a:endParaRPr sz="1200" b="1">
              <a:solidFill>
                <a:srgbClr val="5A4311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49"/>
            </p:custDataLst>
          </p:nvPr>
        </p:nvSpPr>
        <p:spPr>
          <a:xfrm>
            <a:off x="7162876" y="4694711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短信渠道结论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3" name="任意多边形 52"/>
          <p:cNvSpPr/>
          <p:nvPr>
            <p:custDataLst>
              <p:tags r:id="rId50"/>
            </p:custDataLst>
          </p:nvPr>
        </p:nvSpPr>
        <p:spPr>
          <a:xfrm>
            <a:off x="6357620" y="5169535"/>
            <a:ext cx="5095875" cy="410210"/>
          </a:xfrm>
          <a:custGeom>
            <a:avLst/>
            <a:gdLst>
              <a:gd name="sw" fmla="*/ 1 w 8025"/>
              <a:gd name="sh" fmla="*/ 1 h 646"/>
              <a:gd name="mins" fmla="min sw sh"/>
              <a:gd name="dsw" fmla="+- 0 sw mins"/>
              <a:gd name="dsh" fmla="+- 0 sh mins"/>
              <a:gd name="p0x0" fmla="*/ 60 w 8025"/>
              <a:gd name="p0y0" fmla="*/ 0 h 646"/>
              <a:gd name="p0x1" fmla="*/ 7965 w 8025"/>
              <a:gd name="p0y1" fmla="*/ 0 h 646"/>
              <a:gd name="p0x2" fmla="*/ 7998 w 8025"/>
              <a:gd name="p0y2" fmla="*/ 0 h 646"/>
              <a:gd name="p0x3" fmla="*/ 8025 w 8025"/>
              <a:gd name="p0y3" fmla="*/ 26 h 646"/>
              <a:gd name="p0x4" fmla="*/ 8025 w 8025"/>
              <a:gd name="p0y4" fmla="*/ 60 h 646"/>
              <a:gd name="p0x5" fmla="*/ 8025 w 8025"/>
              <a:gd name="p0y5" fmla="*/ 586 h 646"/>
              <a:gd name="p0x6" fmla="*/ 8025 w 8025"/>
              <a:gd name="p0y6" fmla="*/ 619 h 646"/>
              <a:gd name="p0x7" fmla="*/ 7998 w 8025"/>
              <a:gd name="p0y7" fmla="*/ 646 h 646"/>
              <a:gd name="p0x8" fmla="*/ 7965 w 8025"/>
              <a:gd name="p0y8" fmla="*/ 646 h 646"/>
              <a:gd name="p0x9" fmla="*/ 60 w 8025"/>
              <a:gd name="p0y9" fmla="*/ 646 h 646"/>
              <a:gd name="p0x10" fmla="*/ 26 w 8025"/>
              <a:gd name="p0y10" fmla="*/ 646 h 646"/>
              <a:gd name="p0x11" fmla="*/ 0 w 8025"/>
              <a:gd name="p0y11" fmla="*/ 619 h 646"/>
              <a:gd name="p0x12" fmla="*/ 0 w 8025"/>
              <a:gd name="p0y12" fmla="*/ 586 h 646"/>
              <a:gd name="p0x13" fmla="*/ 0 w 8025"/>
              <a:gd name="p0y13" fmla="*/ 60 h 646"/>
              <a:gd name="p0x14" fmla="*/ 0 w 8025"/>
              <a:gd name="p0y14" fmla="*/ 26 h 646"/>
              <a:gd name="p0x15" fmla="*/ 26 w 8025"/>
              <a:gd name="p0y15" fmla="*/ 0 h 646"/>
              <a:gd name="p0x16" fmla="*/ 60 w 802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 w="9525" cmpd="sng">
            <a:solidFill>
              <a:schemeClr val="bg2">
                <a:lumMod val="9354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51"/>
            </p:custDataLst>
          </p:nvPr>
        </p:nvSpPr>
        <p:spPr>
          <a:xfrm>
            <a:off x="6477000" y="526923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60 w 720"/>
              <a:gd name="p0y0" fmla="*/ 0 h 360"/>
              <a:gd name="p0x1" fmla="*/ 660 w 720"/>
              <a:gd name="p0y1" fmla="*/ 0 h 360"/>
              <a:gd name="p0x2" fmla="*/ 693 w 720"/>
              <a:gd name="p0y2" fmla="*/ 0 h 360"/>
              <a:gd name="p0x3" fmla="*/ 720 w 720"/>
              <a:gd name="p0y3" fmla="*/ 26 h 360"/>
              <a:gd name="p0x4" fmla="*/ 720 w 720"/>
              <a:gd name="p0y4" fmla="*/ 60 h 360"/>
              <a:gd name="p0x5" fmla="*/ 720 w 720"/>
              <a:gd name="p0y5" fmla="*/ 300 h 360"/>
              <a:gd name="p0x6" fmla="*/ 720 w 720"/>
              <a:gd name="p0y6" fmla="*/ 333 h 360"/>
              <a:gd name="p0x7" fmla="*/ 693 w 720"/>
              <a:gd name="p0y7" fmla="*/ 360 h 360"/>
              <a:gd name="p0x8" fmla="*/ 660 w 720"/>
              <a:gd name="p0y8" fmla="*/ 360 h 360"/>
              <a:gd name="p0x9" fmla="*/ 60 w 720"/>
              <a:gd name="p0y9" fmla="*/ 360 h 360"/>
              <a:gd name="p0x10" fmla="*/ 26 w 720"/>
              <a:gd name="p0y10" fmla="*/ 360 h 360"/>
              <a:gd name="p0x11" fmla="*/ 0 w 720"/>
              <a:gd name="p0y11" fmla="*/ 333 h 360"/>
              <a:gd name="p0x12" fmla="*/ 0 w 720"/>
              <a:gd name="p0y12" fmla="*/ 300 h 360"/>
              <a:gd name="p0x13" fmla="*/ 0 w 720"/>
              <a:gd name="p0y13" fmla="*/ 60 h 360"/>
              <a:gd name="p0x14" fmla="*/ 0 w 720"/>
              <a:gd name="p0y14" fmla="*/ 26 h 360"/>
              <a:gd name="p0x15" fmla="*/ 26 w 720"/>
              <a:gd name="p0y15" fmla="*/ 0 h 360"/>
              <a:gd name="p0x16" fmla="*/ 6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52"/>
            </p:custDataLst>
          </p:nvPr>
        </p:nvSpPr>
        <p:spPr>
          <a:xfrm>
            <a:off x="6553200" y="5280260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4667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rPr>
              <a:t>数据</a:t>
            </a:r>
            <a:endParaRPr sz="1200" b="1">
              <a:solidFill>
                <a:schemeClr val="accent1">
                  <a:lumMod val="44667"/>
                </a:schemeClr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53"/>
            </p:custDataLst>
          </p:nvPr>
        </p:nvSpPr>
        <p:spPr>
          <a:xfrm>
            <a:off x="7010476" y="5238826"/>
            <a:ext cx="120022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数据看板链接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尚未拍板的两个问题</a:t>
            </a:r>
            <a:endParaRPr sz="300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1333"/>
            </a:schemeClr>
          </a:solidFill>
          <a:ln>
            <a:noFill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61724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两个问题本次</a:t>
            </a:r>
            <a:r>
              <a:rPr b="1">
                <a:solidFill>
                  <a:srgbClr val="D5B487"/>
                </a:solidFill>
                <a:latin typeface="Microsoft YaHei" panose="020B0503020204020204" charset="-122"/>
                <a:ea typeface="Microsoft YaHei" panose="020B0503020204020204" charset="-122"/>
              </a:rPr>
              <a:t>尚未拍板</a:t>
            </a:r>
            <a:r>
              <a:rPr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，后续按纪要写明的方向单独确定</a:t>
            </a:r>
            <a:endParaRPr>
              <a:solidFill>
                <a:srgbClr val="FFFFFF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80 w 8505"/>
              <a:gd name="p0y0" fmla="*/ 0 h 6605"/>
              <a:gd name="p0x1" fmla="*/ 8325 w 8505"/>
              <a:gd name="p0y1" fmla="*/ 0 h 6605"/>
              <a:gd name="p0x2" fmla="*/ 8424 w 8505"/>
              <a:gd name="p0y2" fmla="*/ 0 h 6605"/>
              <a:gd name="p0x3" fmla="*/ 8505 w 8505"/>
              <a:gd name="p0y3" fmla="*/ 80 h 6605"/>
              <a:gd name="p0x4" fmla="*/ 8505 w 8505"/>
              <a:gd name="p0y4" fmla="*/ 180 h 6605"/>
              <a:gd name="p0x5" fmla="*/ 8505 w 8505"/>
              <a:gd name="p0y5" fmla="*/ 6425 h 6605"/>
              <a:gd name="p0x6" fmla="*/ 8505 w 8505"/>
              <a:gd name="p0y6" fmla="*/ 6524 h 6605"/>
              <a:gd name="p0x7" fmla="*/ 8424 w 8505"/>
              <a:gd name="p0y7" fmla="*/ 6605 h 6605"/>
              <a:gd name="p0x8" fmla="*/ 8325 w 8505"/>
              <a:gd name="p0y8" fmla="*/ 6605 h 6605"/>
              <a:gd name="p0x9" fmla="*/ 180 w 8505"/>
              <a:gd name="p0y9" fmla="*/ 6605 h 6605"/>
              <a:gd name="p0x10" fmla="*/ 80 w 8505"/>
              <a:gd name="p0y10" fmla="*/ 6605 h 6605"/>
              <a:gd name="p0x11" fmla="*/ 0 w 8505"/>
              <a:gd name="p0y11" fmla="*/ 6524 h 6605"/>
              <a:gd name="p0x12" fmla="*/ 0 w 8505"/>
              <a:gd name="p0y12" fmla="*/ 6425 h 6605"/>
              <a:gd name="p0x13" fmla="*/ 0 w 8505"/>
              <a:gd name="p0y13" fmla="*/ 180 h 6605"/>
              <a:gd name="p0x14" fmla="*/ 0 w 8505"/>
              <a:gd name="p0y14" fmla="*/ 80 h 6605"/>
              <a:gd name="p0x15" fmla="*/ 80 w 8505"/>
              <a:gd name="p0y15" fmla="*/ 0 h 6605"/>
              <a:gd name="p0x16" fmla="*/ 18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81025" y="2282201"/>
            <a:ext cx="5391150" cy="78611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1238">
                <a:moveTo>
                  <a:pt x="180" y="0"/>
                </a:moveTo>
                <a:lnTo>
                  <a:pt x="8310" y="0"/>
                </a:lnTo>
                <a:cubicBezTo>
                  <a:pt x="8409" y="0"/>
                  <a:pt x="8490" y="81"/>
                  <a:pt x="8490" y="180"/>
                </a:cubicBezTo>
                <a:lnTo>
                  <a:pt x="8490" y="1238"/>
                </a:lnTo>
                <a:lnTo>
                  <a:pt x="0" y="1238"/>
                </a:lnTo>
                <a:lnTo>
                  <a:pt x="0" y="180"/>
                </a:lnTo>
                <a:cubicBezTo>
                  <a:pt x="0" y="81"/>
                  <a:pt x="81" y="0"/>
                  <a:pt x="1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1333"/>
                </a:schemeClr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465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26513" y="2513562"/>
            <a:ext cx="556765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95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01</a:t>
            </a:r>
            <a:endParaRPr sz="195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304925" y="2434980"/>
            <a:ext cx="13716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问题一</a:t>
            </a:r>
            <a:endParaRPr sz="1050" spc="63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304925" y="2615003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优惠券有效期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2873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acfccdaa-ab65-11f1-8e14-722df269f210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34" b="34"/>
          <a:stretch>
            <a:fillRect/>
          </a:stretch>
        </p:blipFill>
        <p:spPr>
          <a:xfrm>
            <a:off x="838200" y="3354070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228725" y="3244605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运营主张</a:t>
            </a:r>
            <a:r>
              <a:rPr lang="zh-CN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：</a:t>
            </a:r>
            <a:r>
              <a:rPr lang="en-US" altLang="zh-CN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7</a:t>
            </a:r>
            <a:r>
              <a:rPr lang="zh-CN" altLang="en-US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天</a:t>
            </a:r>
            <a:endParaRPr lang="zh-CN" altLang="en-US"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771525" y="37731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18477"/>
              <a:lumOff val="81523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acfccec1-ab65-11f1-8e14-722df269f210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34" b="34"/>
          <a:stretch>
            <a:fillRect/>
          </a:stretch>
        </p:blipFill>
        <p:spPr>
          <a:xfrm>
            <a:off x="838200" y="3839845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1228725" y="3730380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客服建议</a:t>
            </a:r>
            <a:r>
              <a:rPr lang="zh-CN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：</a:t>
            </a:r>
            <a:r>
              <a:rPr lang="en-US" altLang="zh-CN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14</a:t>
            </a:r>
            <a:r>
              <a:rPr lang="zh-CN" altLang="en-US"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天</a:t>
            </a:r>
            <a:endParaRPr lang="zh-CN" altLang="en-US"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  <a:cs typeface="Microsoft YaHei" panose="020B0503020204020204" charset="-122"/>
            </a:endParaRPr>
          </a:p>
        </p:txBody>
      </p:sp>
      <p:sp>
        <p:nvSpPr>
          <p:cNvPr id="23" name="矩形 22"/>
          <p:cNvSpPr/>
          <p:nvPr>
            <p:custDataLst>
              <p:tags r:id="rId20"/>
            </p:custDataLst>
          </p:nvPr>
        </p:nvSpPr>
        <p:spPr>
          <a:xfrm>
            <a:off x="771525" y="4306570"/>
            <a:ext cx="5010150" cy="9525"/>
          </a:xfrm>
          <a:prstGeom prst="rect">
            <a:avLst/>
          </a:prstGeom>
          <a:solidFill>
            <a:schemeClr val="accent1">
              <a:lumMod val="30951"/>
              <a:lumOff val="690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771525" y="45351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acfccfdb-ab65-11f1-8e14-722df269f210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34" b="34"/>
          <a:stretch>
            <a:fillRect/>
          </a:stretch>
        </p:blipFill>
        <p:spPr>
          <a:xfrm>
            <a:off x="838200" y="4601845"/>
            <a:ext cx="209550" cy="2095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1228725" y="4492380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本次</a:t>
            </a: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未拍板</a:t>
            </a: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，待确认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771525" y="50209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acfccf98-ab65-11f1-8e14-722df269f210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34" b="34"/>
          <a:stretch>
            <a:fillRect/>
          </a:stretch>
        </p:blipFill>
        <p:spPr>
          <a:xfrm>
            <a:off x="838200" y="5087620"/>
            <a:ext cx="209550" cy="2095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1228725" y="4977203"/>
            <a:ext cx="4552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确认流程和负责人待确认，确定后更新规则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6214745" y="22777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80 w 8505"/>
              <a:gd name="p0y0" fmla="*/ 0 h 6605"/>
              <a:gd name="p0x1" fmla="*/ 8325 w 8505"/>
              <a:gd name="p0y1" fmla="*/ 0 h 6605"/>
              <a:gd name="p0x2" fmla="*/ 8424 w 8505"/>
              <a:gd name="p0y2" fmla="*/ 0 h 6605"/>
              <a:gd name="p0x3" fmla="*/ 8505 w 8505"/>
              <a:gd name="p0y3" fmla="*/ 80 h 6605"/>
              <a:gd name="p0x4" fmla="*/ 8505 w 8505"/>
              <a:gd name="p0y4" fmla="*/ 180 h 6605"/>
              <a:gd name="p0x5" fmla="*/ 8505 w 8505"/>
              <a:gd name="p0y5" fmla="*/ 6425 h 6605"/>
              <a:gd name="p0x6" fmla="*/ 8505 w 8505"/>
              <a:gd name="p0y6" fmla="*/ 6524 h 6605"/>
              <a:gd name="p0x7" fmla="*/ 8424 w 8505"/>
              <a:gd name="p0y7" fmla="*/ 6605 h 6605"/>
              <a:gd name="p0x8" fmla="*/ 8325 w 8505"/>
              <a:gd name="p0y8" fmla="*/ 6605 h 6605"/>
              <a:gd name="p0x9" fmla="*/ 180 w 8505"/>
              <a:gd name="p0y9" fmla="*/ 6605 h 6605"/>
              <a:gd name="p0x10" fmla="*/ 80 w 8505"/>
              <a:gd name="p0y10" fmla="*/ 6605 h 6605"/>
              <a:gd name="p0x11" fmla="*/ 0 w 8505"/>
              <a:gd name="p0y11" fmla="*/ 6524 h 6605"/>
              <a:gd name="p0x12" fmla="*/ 0 w 8505"/>
              <a:gd name="p0y12" fmla="*/ 6425 h 6605"/>
              <a:gd name="p0x13" fmla="*/ 0 w 8505"/>
              <a:gd name="p0y13" fmla="*/ 180 h 6605"/>
              <a:gd name="p0x14" fmla="*/ 0 w 8505"/>
              <a:gd name="p0y14" fmla="*/ 80 h 6605"/>
              <a:gd name="p0x15" fmla="*/ 80 w 8505"/>
              <a:gd name="p0y15" fmla="*/ 0 h 6605"/>
              <a:gd name="p0x16" fmla="*/ 18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chemeClr val="bg2">
                <a:lumMod val="81458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lumMod val="50000"/>
                <a:alpha val="902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2"/>
            </p:custDataLst>
          </p:nvPr>
        </p:nvSpPr>
        <p:spPr>
          <a:xfrm>
            <a:off x="6219825" y="2282201"/>
            <a:ext cx="5391150" cy="78611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90" h="1238">
                <a:moveTo>
                  <a:pt x="180" y="0"/>
                </a:moveTo>
                <a:lnTo>
                  <a:pt x="8310" y="0"/>
                </a:lnTo>
                <a:cubicBezTo>
                  <a:pt x="8409" y="0"/>
                  <a:pt x="8490" y="81"/>
                  <a:pt x="8490" y="180"/>
                </a:cubicBezTo>
                <a:lnTo>
                  <a:pt x="8490" y="1238"/>
                </a:lnTo>
                <a:lnTo>
                  <a:pt x="0" y="1238"/>
                </a:lnTo>
                <a:lnTo>
                  <a:pt x="0" y="180"/>
                </a:lnTo>
                <a:cubicBezTo>
                  <a:pt x="0" y="81"/>
                  <a:pt x="81" y="0"/>
                  <a:pt x="18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71333"/>
                </a:schemeClr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3"/>
            </p:custDataLst>
          </p:nvPr>
        </p:nvSpPr>
        <p:spPr>
          <a:xfrm>
            <a:off x="6410325" y="2465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4"/>
            </p:custDataLst>
          </p:nvPr>
        </p:nvSpPr>
        <p:spPr>
          <a:xfrm>
            <a:off x="6465313" y="2513562"/>
            <a:ext cx="556765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95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02</a:t>
            </a:r>
            <a:endParaRPr sz="1950"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5"/>
            </p:custDataLst>
          </p:nvPr>
        </p:nvSpPr>
        <p:spPr>
          <a:xfrm>
            <a:off x="6943725" y="2434980"/>
            <a:ext cx="18288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问题二</a:t>
            </a:r>
            <a:endParaRPr sz="1050" spc="63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6943725" y="2615003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上线首日回滚阈值</a:t>
            </a:r>
            <a:endParaRPr b="1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37"/>
            </p:custDataLst>
          </p:nvPr>
        </p:nvSpPr>
        <p:spPr>
          <a:xfrm>
            <a:off x="6410325" y="32873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 descr="acfcd325-ab65-11f1-8e14-722df269f210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-34" b="34"/>
          <a:stretch>
            <a:fillRect/>
          </a:stretch>
        </p:blipFill>
        <p:spPr>
          <a:xfrm>
            <a:off x="6477000" y="3354070"/>
            <a:ext cx="209550" cy="20955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41"/>
            </p:custDataLst>
          </p:nvPr>
        </p:nvSpPr>
        <p:spPr>
          <a:xfrm>
            <a:off x="6867525" y="3244605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积分发放</a:t>
            </a: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失败率暂停线</a:t>
            </a: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待定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42"/>
            </p:custDataLst>
          </p:nvPr>
        </p:nvSpPr>
        <p:spPr>
          <a:xfrm>
            <a:off x="6410325" y="37731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1E8D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 descr="acfcd407-ab65-11f1-8e14-722df269f210"/>
          <p:cNvPicPr/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t="-34" b="34"/>
          <a:stretch>
            <a:fillRect/>
          </a:stretch>
        </p:blipFill>
        <p:spPr>
          <a:xfrm>
            <a:off x="6477000" y="3839845"/>
            <a:ext cx="209550" cy="20955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46"/>
            </p:custDataLst>
          </p:nvPr>
        </p:nvSpPr>
        <p:spPr>
          <a:xfrm>
            <a:off x="6867525" y="3730380"/>
            <a:ext cx="4552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无数据依据</a:t>
            </a:r>
            <a:r>
              <a:rPr sz="1500">
                <a:solidFill>
                  <a:srgbClr val="516173"/>
                </a:solidFill>
                <a:latin typeface="Microsoft YaHei" panose="020B0503020204020204" charset="-122"/>
                <a:ea typeface="Microsoft YaHei" panose="020B0503020204020204" charset="-122"/>
              </a:rPr>
              <a:t>，本次不定数字</a:t>
            </a:r>
            <a:endParaRPr sz="1500">
              <a:solidFill>
                <a:srgbClr val="51617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51" name="矩形 50"/>
          <p:cNvSpPr/>
          <p:nvPr>
            <p:custDataLst>
              <p:tags r:id="rId47"/>
            </p:custDataLst>
          </p:nvPr>
        </p:nvSpPr>
        <p:spPr>
          <a:xfrm>
            <a:off x="6410325" y="4306570"/>
            <a:ext cx="5010150" cy="9525"/>
          </a:xfrm>
          <a:prstGeom prst="rect">
            <a:avLst/>
          </a:prstGeom>
          <a:solidFill>
            <a:schemeClr val="accent1">
              <a:lumMod val="30951"/>
              <a:lumOff val="6904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48"/>
            </p:custDataLst>
          </p:nvPr>
        </p:nvSpPr>
        <p:spPr>
          <a:xfrm>
            <a:off x="6410325" y="45351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F7F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 descr="acfcd31c-ab65-11f1-8e14-722df269f210"/>
          <p:cNvPicPr/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t="-34" b="34"/>
          <a:stretch>
            <a:fillRect/>
          </a:stretch>
        </p:blipFill>
        <p:spPr>
          <a:xfrm>
            <a:off x="6477000" y="4601845"/>
            <a:ext cx="209550" cy="209550"/>
          </a:xfrm>
          <a:prstGeom prst="rect">
            <a:avLst/>
          </a:prstGeom>
        </p:spPr>
      </p:pic>
      <p:sp>
        <p:nvSpPr>
          <p:cNvPr id="56" name="文本框 55"/>
          <p:cNvSpPr txBox="1"/>
          <p:nvPr>
            <p:custDataLst>
              <p:tags r:id="rId52"/>
            </p:custDataLst>
          </p:nvPr>
        </p:nvSpPr>
        <p:spPr>
          <a:xfrm>
            <a:off x="6867525" y="4491428"/>
            <a:ext cx="4552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33333"/>
                </a:solidFill>
                <a:latin typeface="Microsoft YaHei" panose="020B0503020204020204" charset="-122"/>
                <a:ea typeface="Microsoft YaHei" panose="020B0503020204020204" charset="-122"/>
              </a:rPr>
              <a:t>待研发与数据基于测试数据讨论后单独确定</a:t>
            </a:r>
            <a:endParaRPr sz="1350">
              <a:solidFill>
                <a:srgbClr val="333333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7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  <p:tag name="KSO_WM_TEMPLATE_INDEX" val="40490425"/>
  <p:tag name="KSO_WM_TEMPLATE_CATEGORY" val="custom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  <p:tag name="KSO_WM_TEMPLATE_INDEX" val="40490425"/>
  <p:tag name="KSO_WM_TEMPLATE_CATEGORY" val="custom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2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2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2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4"/>
  <p:tag name="KSO_WM_TEMPLATE_INDEX" val="40490425"/>
  <p:tag name="KSO_WM_TEMPLATE_CATEGORY" val="custom"/>
</p:tagLst>
</file>

<file path=ppt/tags/tag1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1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1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1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2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1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INDEX" val="40490425"/>
  <p:tag name="KSO_WM_TEMPLATE_CATEGORY" val="custom"/>
</p:tagLst>
</file>

<file path=ppt/tags/tag1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  <p:tag name="KSO_WM_TEMPLATE_INDEX" val="40490425"/>
  <p:tag name="KSO_WM_TEMPLATE_CATEGORY" val="custom"/>
</p:tagLst>
</file>

<file path=ppt/tags/tag17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  <p:tag name="KSO_WM_TEMPLATE_INDEX" val="40490425"/>
  <p:tag name="KSO_WM_TEMPLATE_CATEGORY" val="custom"/>
</p:tagLst>
</file>

<file path=ppt/tags/tag1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1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20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  <p:tag name="KSO_WM_TEMPLATE_INDEX" val="40490425"/>
  <p:tag name="KSO_WM_TEMPLATE_CATEGORY" val="custom"/>
</p:tagLst>
</file>

<file path=ppt/tags/tag22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  <p:tag name="KSO_WM_TEMPLATE_INDEX" val="40490425"/>
  <p:tag name="KSO_WM_TEMPLATE_CATEGORY" val="custom"/>
</p:tagLst>
</file>

<file path=ppt/tags/tag23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  <p:tag name="KSO_WM_TEMPLATE_INDEX" val="40490425"/>
  <p:tag name="KSO_WM_TEMPLATE_CATEGORY" val="custom"/>
</p:tagLst>
</file>

<file path=ppt/tags/tag24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  <p:tag name="KSO_WM_TEMPLATE_INDEX" val="40490425"/>
  <p:tag name="KSO_WM_TEMPLATE_CATEGORY" val="custom"/>
</p:tagLst>
</file>

<file path=ppt/tags/tag25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VALUE" val="162"/>
  <p:tag name="KSO_WM_TEMPLATE_INDEX" val="40490425"/>
  <p:tag name="KSO_WM_TEMPLATE_CATEGORY" val="custom"/>
</p:tagLst>
</file>

<file path=ppt/tags/tag2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2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2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  <p:tag name="KSO_WM_TEMPLATE_INDEX" val="40490425"/>
  <p:tag name="KSO_WM_TEMPLATE_CATEGORY" val="custom"/>
</p:tagLst>
</file>

<file path=ppt/tags/tag3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3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32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3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3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3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3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408"/>
  <p:tag name="KSO_WM_TEMPLATE_INDEX" val="40490425"/>
  <p:tag name="KSO_WM_TEMPLATE_CATEGORY" val="custom"/>
</p:tagLst>
</file>

<file path=ppt/tags/tag3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3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3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  <p:tag name="KSO_WM_TEMPLATE_INDEX" val="40490425"/>
  <p:tag name="KSO_WM_TEMPLATE_CATEGORY" val="custom"/>
</p:tagLst>
</file>

<file path=ppt/tags/tag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  <p:tag name="KSO_WM_TEMPLATE_INDEX" val="40490425"/>
  <p:tag name="KSO_WM_TEMPLATE_CATEGORY" val="custom"/>
</p:tagLst>
</file>

<file path=ppt/tags/tag4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43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4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4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4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9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4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9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4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1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2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de0aaef7afbdbff0200b364c8e64bd9e5aad9ec4"/>
  <p:tag name="KSO_WM_NEWLAYOUT_ID" val="2138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4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5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71ddc4fc3f3a0339eacf0163804fca12affe9846"/>
  <p:tag name="KSO_WM_NEWLAYOUT_ID" val="2146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5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6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7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7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72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73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7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974580cf546763349b1204f78f5fcec4e9da5c5e"/>
  <p:tag name="KSO_WM_NEWLAYOUT_ID" val="2150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7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7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7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7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7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fac3725aaacc4d2c2deb6ca01dce7983ecfdeeeb"/>
  <p:tag name="KSO_WM_NEWLAYOUT_ID" val="1"/>
</p:tagLst>
</file>

<file path=ppt/tags/tag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8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8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9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9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9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40490425"/>
</p:tagLst>
</file>

<file path=ppt/tags/tag9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50"/>
  <p:tag name="KSO_WM_TEMPLATE_CATEGORY" val="custom"/>
  <p:tag name="KSO_WM_TEMPLATE_INDEX" val="40490425"/>
</p:tagLst>
</file>

<file path=ppt/tags/tag9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9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9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9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99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d799d37ec7ee1a76"/>
  <p:tag name="KSO_WM_TEMPLATE_THUMBS_INDEX" val="1、9"/>
  <p:tag name="KSO_WM_TEMPLATE_INDEX" val="40490425"/>
  <p:tag name="KSO_WM_TEMPLATE_CATEGORY" val="custom"/>
  <p:tag name="KSO_WM_TEMPLATE_MASTER_TYPE" val="0"/>
  <p:tag name="KSO_WM_TAG_VERSION" val="3.0"/>
</p:tagLst>
</file>

<file path=ppt/tags/tag100.xml><?xml version="1.0" encoding="utf-8"?>
<p:tagLst xmlns:p="http://schemas.openxmlformats.org/presentationml/2006/main">
  <p:tag name="KSO_WM_AITEMPLATE_STYLE_ID" val="69796626960"/>
</p:tagLst>
</file>

<file path=ppt/tags/tag101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PRESET_TEXT" val="20XX YEAR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10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de0aaef7afbdbff0200b364c8e64bd9e5aad9ec4"/>
  <p:tag name="KSO_WM_NEWLAYOUT_ID" val="2138"/>
  <p:tag name="KSO_WM_UNIT_PRESET_TEXT" val="单击此处&#10;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103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PRESET_TEXT" val="BY WPS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104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d799d37ec7ee1a76"/>
  <p:tag name="KSO_WM_TEMPLATE_THUMBS_INDEX" val="1、9"/>
  <p:tag name="KSO_WM_TEMPLATE_INDEX" val="40490425"/>
  <p:tag name="KSO_WM_TEMPLATE_CATEGORY" val="custom"/>
  <p:tag name="KSO_WM_SLIDE_INDEX" val="1"/>
  <p:tag name="KSO_WM_SLIDE_ID" val="custom40490425_1"/>
  <p:tag name="KSO_WM_TEMPLATE_MASTER_TYPE" val="0"/>
  <p:tag name="KSO_WM_SLIDE_LAYOUT" val="a_f"/>
  <p:tag name="KSO_WM_SLIDE_LAYOUT_CNT" val="1_2"/>
  <p:tag name="KSO_WM_TAG_VERSION" val="3.0"/>
</p:tagLst>
</file>

<file path=ppt/tags/tag10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25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974580cf546763349b1204f78f5fcec4e9da5c5e"/>
  <p:tag name="KSO_WM_NEWLAYOUT_ID" val="2150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25"/>
  <p:tag name="KSO_WM_TEMPLATE_CATEGORY" val="custom"/>
</p:tagLst>
</file>

<file path=ppt/tags/tag253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06be46c9219ad451"/>
  <p:tag name="KSO_WM_TEMPLATE_INDEX" val="40490425"/>
  <p:tag name="KSO_WM_TEMPLATE_CATEGORY" val="custom"/>
  <p:tag name="KSO_WM_SLIDE_INDEX" val="5"/>
  <p:tag name="KSO_WM_SLIDE_ID" val="custom40490425_9"/>
  <p:tag name="KSO_WM_TEMPLATE_MASTER_TYPE" val="0"/>
  <p:tag name="KSO_WM_SLIDE_LAYOUT" val="a_b"/>
  <p:tag name="KSO_WM_SLIDE_LAYOUT_CNT" val="1_1"/>
  <p:tag name="KSO_WM_TAG_VERSION" val="3.0"/>
</p:tagLst>
</file>

<file path=ppt/tags/tag254.xml><?xml version="1.0" encoding="utf-8"?>
<p:tagLst xmlns:p="http://schemas.openxmlformats.org/presentationml/2006/main">
  <p:tag name="COMMONDATA" val="eyJoZGlkIjoiZjJlZWIxMjU5MGQ4MjJiMzk2NDFmNmE4ZTlhMTI3NmMifQ=="/>
  <p:tag name="commondata" val="eyJoZGlkIjoiYWNlODEyNTNiZDQ3MjQ0NmY3YjE0ZDg1M2FjNGU2ODIifQ=="/>
</p:tagLst>
</file>

<file path=ppt/theme/theme1.xml><?xml version="1.0" encoding="utf-8"?>
<a:theme xmlns:a="http://schemas.openxmlformats.org/drawingml/2006/main" name="Office 主题​​">
  <a:themeElements>
    <a:clrScheme name="000001-1">
      <a:dk1>
        <a:srgbClr val="333333"/>
      </a:dk1>
      <a:lt1>
        <a:srgbClr val="FFFFFF"/>
      </a:lt1>
      <a:dk2>
        <a:srgbClr val="314461"/>
      </a:dk2>
      <a:lt2>
        <a:srgbClr val="EBEFF5"/>
      </a:lt2>
      <a:accent1>
        <a:srgbClr val="7490B8"/>
      </a:accent1>
      <a:accent2>
        <a:srgbClr val="518D99"/>
      </a:accent2>
      <a:accent3>
        <a:srgbClr val="517899"/>
      </a:accent3>
      <a:accent4>
        <a:srgbClr val="D5A186"/>
      </a:accent4>
      <a:accent5>
        <a:srgbClr val="D5B487"/>
      </a:accent5>
      <a:accent6>
        <a:srgbClr val="D5C687"/>
      </a:accent6>
      <a:hlink>
        <a:srgbClr val="304FFE"/>
      </a:hlink>
      <a:folHlink>
        <a:srgbClr val="492067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rmAutofit/>
      </a:bodyPr>
      <a:lstStyle>
        <a:defPPr>
          <a:lnSpc>
            <a:spcPct val="140000"/>
          </a:lnSpc>
          <a:defRPr lang="zh-CN" altLang="en-US"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958</Words>
  <Application>WPS 演示</Application>
  <PresentationFormat>宽屏</PresentationFormat>
  <Paragraphs>212</Paragraphs>
  <Slides>7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Arial</vt:lpstr>
      <vt:lpstr>宋体</vt:lpstr>
      <vt:lpstr>Wingdings</vt:lpstr>
      <vt:lpstr>江城圆体 400W</vt:lpstr>
      <vt:lpstr>Noto Sans CJK HK</vt:lpstr>
      <vt:lpstr>Microsoft YaHei</vt:lpstr>
      <vt:lpstr>Office 主题​​</vt:lpstr>
      <vt:lpstr>会员活动上线安排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会员活动上线安排</dc:title>
  <dc:creator>O365</dc:creator>
  <cp:lastModifiedBy>Administrator</cp:lastModifiedBy>
  <dcterms:created xsi:type="dcterms:W3CDTF">2026-09-08T09:14:21Z</dcterms:created>
  <dcterms:modified xsi:type="dcterms:W3CDTF">2026-09-08T09:14:21Z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1809F738B862C853EDD19F6A55775D60_41</vt:lpwstr>
  </property>
  <property fmtid="{D5CDD505-2E9C-101B-9397-08002B2CF9AE}" pid="3" name="KSOProductBuildVer">
    <vt:lpwstr>2052-12.9.0.25368</vt:lpwstr>
  </property>
  <property fmtid="{D5CDD505-2E9C-101B-9397-08002B2CF9AE}" pid="4" name="KSOTemplateUUID">
    <vt:lpwstr>v1.0_ai_69796626960</vt:lpwstr>
  </property>
  <property fmtid="{D5CDD505-2E9C-101B-9397-08002B2CF9AE}" pid="5" name="intentionCode">
    <vt:lpwstr>kdocs_cowork_generate_html_ppt_topic</vt:lpwstr>
  </property>
  <property fmtid="{D5CDD505-2E9C-101B-9397-08002B2CF9AE}" pid="6" name="KSOAIPPTCode">
    <vt:lpwstr>EPUxF5peiUvJHKK+UPvEMOKLsY+6RbbWZyqnqNa8nNAFaPfnpZYIY0r1Zs9oo2UKC/ZQVm6b0v1X2albxfd2xZ8ZgAO1LbZ7+PcLO7mKssdc8aT6ybvyk037WDLXuHM7IeZs9qTmZ37bqJe6MdAclES4Zu5jeP7X42ntuYJzxcOmTOgkOKMFLFqB/V3RcqAUkGkJeNBSPE4TyQJvmdAIDSx4+Lo3o8/Mh473+Qk+i9/ujn2l3cAN8ltEqVXyRKIBN1pPiUJkQbq3G+tetp3+yfiyO6a29gsO6FAjMM/OjiMqQmIKy4Dn3freZDx0zUaZxeF36sbeqCZIb/A7gMQatA==</vt:lpwstr>
  </property>
  <property fmtid="{D5CDD505-2E9C-101B-9397-08002B2CF9AE}" pid="7" name="aipptresult">
    <vt:lpwstr>Y29tcD13cHAsb3Blbl9wb3NpdGlvbj1QUFRfU2tpbGxzLGludGVudGlvbl9jb2RlPWtkb2NzX2Nvd29ya19nZW5lcmF0ZV9odG1sX3BwdF90b3BpYw==</vt:lpwstr>
  </property>
</Properties>
</file>